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4"/>
  </p:sldMasterIdLst>
  <p:notesMasterIdLst>
    <p:notesMasterId r:id="rId17"/>
  </p:notesMasterIdLst>
  <p:handoutMasterIdLst>
    <p:handoutMasterId r:id="rId18"/>
  </p:handoutMasterIdLst>
  <p:sldIdLst>
    <p:sldId id="256" r:id="rId5"/>
    <p:sldId id="257" r:id="rId6"/>
    <p:sldId id="266" r:id="rId7"/>
    <p:sldId id="267" r:id="rId8"/>
    <p:sldId id="268" r:id="rId9"/>
    <p:sldId id="270" r:id="rId10"/>
    <p:sldId id="269" r:id="rId11"/>
    <p:sldId id="271" r:id="rId12"/>
    <p:sldId id="273" r:id="rId13"/>
    <p:sldId id="272" r:id="rId14"/>
    <p:sldId id="262"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AA2AE"/>
    <a:srgbClr val="FE7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C4700-7B8A-43A1-AB47-9120B0CA2C00}" v="207" dt="2026-06-03T19:12:00.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0" autoAdjust="0"/>
    <p:restoredTop sz="95016" autoAdjust="0"/>
  </p:normalViewPr>
  <p:slideViewPr>
    <p:cSldViewPr snapToGrid="0">
      <p:cViewPr varScale="1">
        <p:scale>
          <a:sx n="70" d="100"/>
          <a:sy n="70" d="100"/>
        </p:scale>
        <p:origin x="8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Director" userId="c4df2e7567148364" providerId="LiveId" clId="{C0704579-4931-48DA-B378-30E1624377D3}"/>
    <pc:docChg chg="undo custSel addSld delSld modSld sldOrd">
      <pc:chgData name="Laura Director" userId="c4df2e7567148364" providerId="LiveId" clId="{C0704579-4931-48DA-B378-30E1624377D3}" dt="2026-06-03T19:12:05.564" v="2001" actId="6549"/>
      <pc:docMkLst>
        <pc:docMk/>
      </pc:docMkLst>
      <pc:sldChg chg="modSp mod">
        <pc:chgData name="Laura Director" userId="c4df2e7567148364" providerId="LiveId" clId="{C0704579-4931-48DA-B378-30E1624377D3}" dt="2026-06-03T18:53:31.052" v="1846" actId="20577"/>
        <pc:sldMkLst>
          <pc:docMk/>
          <pc:sldMk cId="834050406" sldId="256"/>
        </pc:sldMkLst>
        <pc:spChg chg="mod">
          <ac:chgData name="Laura Director" userId="c4df2e7567148364" providerId="LiveId" clId="{C0704579-4931-48DA-B378-30E1624377D3}" dt="2026-06-03T18:53:31.052" v="1846" actId="20577"/>
          <ac:spMkLst>
            <pc:docMk/>
            <pc:sldMk cId="834050406" sldId="256"/>
            <ac:spMk id="3" creationId="{3FC7BD98-5486-489C-BAA0-A69CEFF691B3}"/>
          </ac:spMkLst>
        </pc:spChg>
        <pc:spChg chg="mod">
          <ac:chgData name="Laura Director" userId="c4df2e7567148364" providerId="LiveId" clId="{C0704579-4931-48DA-B378-30E1624377D3}" dt="2026-06-03T18:53:24.904" v="1842" actId="1076"/>
          <ac:spMkLst>
            <pc:docMk/>
            <pc:sldMk cId="834050406" sldId="256"/>
            <ac:spMk id="8" creationId="{AB66CD5D-2989-2F54-371B-A09C7F2B5351}"/>
          </ac:spMkLst>
        </pc:spChg>
      </pc:sldChg>
      <pc:sldChg chg="modSp mod">
        <pc:chgData name="Laura Director" userId="c4df2e7567148364" providerId="LiveId" clId="{C0704579-4931-48DA-B378-30E1624377D3}" dt="2026-06-03T18:56:26.511" v="1870" actId="20577"/>
        <pc:sldMkLst>
          <pc:docMk/>
          <pc:sldMk cId="928474382" sldId="257"/>
        </pc:sldMkLst>
        <pc:spChg chg="mod">
          <ac:chgData name="Laura Director" userId="c4df2e7567148364" providerId="LiveId" clId="{C0704579-4931-48DA-B378-30E1624377D3}" dt="2026-06-03T18:56:26.511" v="1870" actId="20577"/>
          <ac:spMkLst>
            <pc:docMk/>
            <pc:sldMk cId="928474382" sldId="257"/>
            <ac:spMk id="2" creationId="{BB4B6193-F9F1-4C54-838F-77350B9FC5DC}"/>
          </ac:spMkLst>
        </pc:spChg>
        <pc:graphicFrameChg chg="mod modGraphic">
          <ac:chgData name="Laura Director" userId="c4df2e7567148364" providerId="LiveId" clId="{C0704579-4931-48DA-B378-30E1624377D3}" dt="2026-06-03T14:40:48.265" v="663" actId="207"/>
          <ac:graphicFrameMkLst>
            <pc:docMk/>
            <pc:sldMk cId="928474382" sldId="257"/>
            <ac:graphicFrameMk id="5" creationId="{8453D1B9-6A3D-441D-888D-C1BEB727AD58}"/>
          </ac:graphicFrameMkLst>
        </pc:graphicFrameChg>
      </pc:sldChg>
      <pc:sldChg chg="del">
        <pc:chgData name="Laura Director" userId="c4df2e7567148364" providerId="LiveId" clId="{C0704579-4931-48DA-B378-30E1624377D3}" dt="2026-06-03T18:56:01.348" v="1865" actId="47"/>
        <pc:sldMkLst>
          <pc:docMk/>
          <pc:sldMk cId="1646983618" sldId="260"/>
        </pc:sldMkLst>
      </pc:sldChg>
      <pc:sldChg chg="addSp delSp modSp mod delAnim modAnim">
        <pc:chgData name="Laura Director" userId="c4df2e7567148364" providerId="LiveId" clId="{C0704579-4931-48DA-B378-30E1624377D3}" dt="2026-06-03T18:51:43.123" v="1736" actId="1076"/>
        <pc:sldMkLst>
          <pc:docMk/>
          <pc:sldMk cId="2692688014" sldId="262"/>
        </pc:sldMkLst>
        <pc:spChg chg="del mod">
          <ac:chgData name="Laura Director" userId="c4df2e7567148364" providerId="LiveId" clId="{C0704579-4931-48DA-B378-30E1624377D3}" dt="2026-06-03T18:51:30.878" v="1727" actId="478"/>
          <ac:spMkLst>
            <pc:docMk/>
            <pc:sldMk cId="2692688014" sldId="262"/>
            <ac:spMk id="2" creationId="{D37888E1-1C83-45CD-94C1-01CE6D18A71C}"/>
          </ac:spMkLst>
        </pc:spChg>
        <pc:spChg chg="del mod">
          <ac:chgData name="Laura Director" userId="c4df2e7567148364" providerId="LiveId" clId="{C0704579-4931-48DA-B378-30E1624377D3}" dt="2026-06-03T18:51:36.837" v="1732" actId="478"/>
          <ac:spMkLst>
            <pc:docMk/>
            <pc:sldMk cId="2692688014" sldId="262"/>
            <ac:spMk id="3" creationId="{D2100407-EB6D-4CAE-1B25-F99B2B50EA32}"/>
          </ac:spMkLst>
        </pc:spChg>
        <pc:spChg chg="del mod">
          <ac:chgData name="Laura Director" userId="c4df2e7567148364" providerId="LiveId" clId="{C0704579-4931-48DA-B378-30E1624377D3}" dt="2026-06-03T18:51:32.526" v="1728" actId="478"/>
          <ac:spMkLst>
            <pc:docMk/>
            <pc:sldMk cId="2692688014" sldId="262"/>
            <ac:spMk id="4" creationId="{A536D91C-C052-DA43-42BF-83E78969B1AE}"/>
          </ac:spMkLst>
        </pc:spChg>
        <pc:spChg chg="del mod">
          <ac:chgData name="Laura Director" userId="c4df2e7567148364" providerId="LiveId" clId="{C0704579-4931-48DA-B378-30E1624377D3}" dt="2026-06-03T18:51:38.329" v="1733" actId="478"/>
          <ac:spMkLst>
            <pc:docMk/>
            <pc:sldMk cId="2692688014" sldId="262"/>
            <ac:spMk id="6" creationId="{7F98E88A-5FE7-DBD9-E4D6-4193E4F78FF5}"/>
          </ac:spMkLst>
        </pc:spChg>
        <pc:spChg chg="add del mod">
          <ac:chgData name="Laura Director" userId="c4df2e7567148364" providerId="LiveId" clId="{C0704579-4931-48DA-B378-30E1624377D3}" dt="2026-06-03T18:51:34.479" v="1731" actId="478"/>
          <ac:spMkLst>
            <pc:docMk/>
            <pc:sldMk cId="2692688014" sldId="262"/>
            <ac:spMk id="8" creationId="{DACB1C2A-8986-EB11-4C1A-88D25DE70ADA}"/>
          </ac:spMkLst>
        </pc:spChg>
        <pc:picChg chg="add mod">
          <ac:chgData name="Laura Director" userId="c4df2e7567148364" providerId="LiveId" clId="{C0704579-4931-48DA-B378-30E1624377D3}" dt="2026-06-03T18:51:43.123" v="1736" actId="1076"/>
          <ac:picMkLst>
            <pc:docMk/>
            <pc:sldMk cId="2692688014" sldId="262"/>
            <ac:picMk id="5" creationId="{5998A40F-0DF0-1B43-4DAB-7BDBABB5F4C7}"/>
          </ac:picMkLst>
        </pc:picChg>
        <pc:picChg chg="del">
          <ac:chgData name="Laura Director" userId="c4df2e7567148364" providerId="LiveId" clId="{C0704579-4931-48DA-B378-30E1624377D3}" dt="2026-06-03T18:51:12.290" v="1722" actId="478"/>
          <ac:picMkLst>
            <pc:docMk/>
            <pc:sldMk cId="2692688014" sldId="262"/>
            <ac:picMk id="3074" creationId="{CC3B2B07-2BE4-091D-CB03-EF189B98E25B}"/>
          </ac:picMkLst>
        </pc:picChg>
      </pc:sldChg>
      <pc:sldChg chg="addSp delSp modSp add del mod">
        <pc:chgData name="Laura Director" userId="c4df2e7567148364" providerId="LiveId" clId="{C0704579-4931-48DA-B378-30E1624377D3}" dt="2026-06-03T17:11:45.654" v="1181" actId="47"/>
        <pc:sldMkLst>
          <pc:docMk/>
          <pc:sldMk cId="2711362164" sldId="265"/>
        </pc:sldMkLst>
        <pc:spChg chg="mod">
          <ac:chgData name="Laura Director" userId="c4df2e7567148364" providerId="LiveId" clId="{C0704579-4931-48DA-B378-30E1624377D3}" dt="2026-06-03T14:41:12.641" v="668" actId="1076"/>
          <ac:spMkLst>
            <pc:docMk/>
            <pc:sldMk cId="2711362164" sldId="265"/>
            <ac:spMk id="2" creationId="{58555034-1397-46CA-0C17-9BD9D22536B2}"/>
          </ac:spMkLst>
        </pc:spChg>
        <pc:spChg chg="add del mod">
          <ac:chgData name="Laura Director" userId="c4df2e7567148364" providerId="LiveId" clId="{C0704579-4931-48DA-B378-30E1624377D3}" dt="2026-06-03T14:27:09.100" v="97" actId="478"/>
          <ac:spMkLst>
            <pc:docMk/>
            <pc:sldMk cId="2711362164" sldId="265"/>
            <ac:spMk id="4" creationId="{DD5B931E-F169-A76F-1D11-FCC3A232D38E}"/>
          </ac:spMkLst>
        </pc:spChg>
        <pc:spChg chg="add mod">
          <ac:chgData name="Laura Director" userId="c4df2e7567148364" providerId="LiveId" clId="{C0704579-4931-48DA-B378-30E1624377D3}" dt="2026-06-03T16:51:50.654" v="971" actId="20577"/>
          <ac:spMkLst>
            <pc:docMk/>
            <pc:sldMk cId="2711362164" sldId="265"/>
            <ac:spMk id="7" creationId="{366D0B06-34C2-82C9-0524-96E28D7CA6B3}"/>
          </ac:spMkLst>
        </pc:spChg>
        <pc:spChg chg="add mod">
          <ac:chgData name="Laura Director" userId="c4df2e7567148364" providerId="LiveId" clId="{C0704579-4931-48DA-B378-30E1624377D3}" dt="2026-06-03T16:52:50.330" v="972" actId="1076"/>
          <ac:spMkLst>
            <pc:docMk/>
            <pc:sldMk cId="2711362164" sldId="265"/>
            <ac:spMk id="9" creationId="{86977C1E-D0ED-CC19-EA80-555AAEA589BD}"/>
          </ac:spMkLst>
        </pc:spChg>
        <pc:graphicFrameChg chg="add del mod">
          <ac:chgData name="Laura Director" userId="c4df2e7567148364" providerId="LiveId" clId="{C0704579-4931-48DA-B378-30E1624377D3}" dt="2026-06-03T14:27:40.319" v="146" actId="478"/>
          <ac:graphicFrameMkLst>
            <pc:docMk/>
            <pc:sldMk cId="2711362164" sldId="265"/>
            <ac:graphicFrameMk id="5" creationId="{72F8E54A-009E-26E6-859B-D2588FAB5672}"/>
          </ac:graphicFrameMkLst>
        </pc:graphicFrameChg>
        <pc:picChg chg="del">
          <ac:chgData name="Laura Director" userId="c4df2e7567148364" providerId="LiveId" clId="{C0704579-4931-48DA-B378-30E1624377D3}" dt="2026-06-03T14:26:44.892" v="90" actId="478"/>
          <ac:picMkLst>
            <pc:docMk/>
            <pc:sldMk cId="2711362164" sldId="265"/>
            <ac:picMk id="2050" creationId="{3731D483-3363-ABAE-8A32-07A6717E2B6C}"/>
          </ac:picMkLst>
        </pc:picChg>
      </pc:sldChg>
      <pc:sldChg chg="del">
        <pc:chgData name="Laura Director" userId="c4df2e7567148364" providerId="LiveId" clId="{C0704579-4931-48DA-B378-30E1624377D3}" dt="2026-06-03T14:24:06.552" v="2" actId="47"/>
        <pc:sldMkLst>
          <pc:docMk/>
          <pc:sldMk cId="3560763170" sldId="265"/>
        </pc:sldMkLst>
      </pc:sldChg>
      <pc:sldChg chg="addSp delSp modSp add mod ord modAnim">
        <pc:chgData name="Laura Director" userId="c4df2e7567148364" providerId="LiveId" clId="{C0704579-4931-48DA-B378-30E1624377D3}" dt="2026-06-03T19:00:34.461" v="1909" actId="1076"/>
        <pc:sldMkLst>
          <pc:docMk/>
          <pc:sldMk cId="450991546" sldId="266"/>
        </pc:sldMkLst>
        <pc:spChg chg="mod">
          <ac:chgData name="Laura Director" userId="c4df2e7567148364" providerId="LiveId" clId="{C0704579-4931-48DA-B378-30E1624377D3}" dt="2026-06-03T16:55:05.394" v="1026" actId="20577"/>
          <ac:spMkLst>
            <pc:docMk/>
            <pc:sldMk cId="450991546" sldId="266"/>
            <ac:spMk id="2" creationId="{8C4E36E6-972D-1814-FE72-1636728E3B11}"/>
          </ac:spMkLst>
        </pc:spChg>
        <pc:spChg chg="add del">
          <ac:chgData name="Laura Director" userId="c4df2e7567148364" providerId="LiveId" clId="{C0704579-4931-48DA-B378-30E1624377D3}" dt="2026-06-03T16:54:28.733" v="1018" actId="22"/>
          <ac:spMkLst>
            <pc:docMk/>
            <pc:sldMk cId="450991546" sldId="266"/>
            <ac:spMk id="4" creationId="{EEF37FFD-507E-461C-B07E-AC66191A49DB}"/>
          </ac:spMkLst>
        </pc:spChg>
        <pc:spChg chg="add mod">
          <ac:chgData name="Laura Director" userId="c4df2e7567148364" providerId="LiveId" clId="{C0704579-4931-48DA-B378-30E1624377D3}" dt="2026-06-03T19:00:34.461" v="1909" actId="1076"/>
          <ac:spMkLst>
            <pc:docMk/>
            <pc:sldMk cId="450991546" sldId="266"/>
            <ac:spMk id="5" creationId="{BC7B6B22-1575-C6E7-0538-4EA837EF0590}"/>
          </ac:spMkLst>
        </pc:spChg>
        <pc:spChg chg="mod">
          <ac:chgData name="Laura Director" userId="c4df2e7567148364" providerId="LiveId" clId="{C0704579-4931-48DA-B378-30E1624377D3}" dt="2026-06-03T17:13:29.390" v="1190" actId="1076"/>
          <ac:spMkLst>
            <pc:docMk/>
            <pc:sldMk cId="450991546" sldId="266"/>
            <ac:spMk id="7" creationId="{893E89E4-5F6F-633E-B1C7-C33D9B82C5B6}"/>
          </ac:spMkLst>
        </pc:spChg>
        <pc:picChg chg="add mod">
          <ac:chgData name="Laura Director" userId="c4df2e7567148364" providerId="LiveId" clId="{C0704579-4931-48DA-B378-30E1624377D3}" dt="2026-06-03T17:13:35.304" v="1193" actId="14100"/>
          <ac:picMkLst>
            <pc:docMk/>
            <pc:sldMk cId="450991546" sldId="266"/>
            <ac:picMk id="8" creationId="{3C447BBB-4757-4E6A-20DB-47AD154068C8}"/>
          </ac:picMkLst>
        </pc:picChg>
      </pc:sldChg>
      <pc:sldChg chg="del">
        <pc:chgData name="Laura Director" userId="c4df2e7567148364" providerId="LiveId" clId="{C0704579-4931-48DA-B378-30E1624377D3}" dt="2026-06-03T14:24:08.352" v="3" actId="47"/>
        <pc:sldMkLst>
          <pc:docMk/>
          <pc:sldMk cId="1161284437" sldId="267"/>
        </pc:sldMkLst>
      </pc:sldChg>
      <pc:sldChg chg="addSp modSp add mod modAnim">
        <pc:chgData name="Laura Director" userId="c4df2e7567148364" providerId="LiveId" clId="{C0704579-4931-48DA-B378-30E1624377D3}" dt="2026-06-03T18:54:40.150" v="1852"/>
        <pc:sldMkLst>
          <pc:docMk/>
          <pc:sldMk cId="2903488883" sldId="267"/>
        </pc:sldMkLst>
        <pc:spChg chg="add mod">
          <ac:chgData name="Laura Director" userId="c4df2e7567148364" providerId="LiveId" clId="{C0704579-4931-48DA-B378-30E1624377D3}" dt="2026-06-03T18:24:47.499" v="1301" actId="1076"/>
          <ac:spMkLst>
            <pc:docMk/>
            <pc:sldMk cId="2903488883" sldId="267"/>
            <ac:spMk id="4" creationId="{461816D2-85A5-56FA-5AA1-02D2411B35AA}"/>
          </ac:spMkLst>
        </pc:spChg>
        <pc:spChg chg="mod">
          <ac:chgData name="Laura Director" userId="c4df2e7567148364" providerId="LiveId" clId="{C0704579-4931-48DA-B378-30E1624377D3}" dt="2026-06-03T17:06:29.588" v="1168" actId="20577"/>
          <ac:spMkLst>
            <pc:docMk/>
            <pc:sldMk cId="2903488883" sldId="267"/>
            <ac:spMk id="5" creationId="{A8872F4A-34E1-97CF-D16F-CBCEC63F5274}"/>
          </ac:spMkLst>
        </pc:spChg>
        <pc:spChg chg="mod">
          <ac:chgData name="Laura Director" userId="c4df2e7567148364" providerId="LiveId" clId="{C0704579-4931-48DA-B378-30E1624377D3}" dt="2026-06-03T17:21:58.032" v="1249" actId="2711"/>
          <ac:spMkLst>
            <pc:docMk/>
            <pc:sldMk cId="2903488883" sldId="267"/>
            <ac:spMk id="7" creationId="{BA53157A-8E3B-2CCA-1415-1A807BA60E40}"/>
          </ac:spMkLst>
        </pc:spChg>
      </pc:sldChg>
      <pc:sldChg chg="addSp delSp modSp add mod delAnim modAnim">
        <pc:chgData name="Laura Director" userId="c4df2e7567148364" providerId="LiveId" clId="{C0704579-4931-48DA-B378-30E1624377D3}" dt="2026-06-03T19:05:49.029" v="1940" actId="166"/>
        <pc:sldMkLst>
          <pc:docMk/>
          <pc:sldMk cId="2446478791" sldId="268"/>
        </pc:sldMkLst>
        <pc:spChg chg="add mod">
          <ac:chgData name="Laura Director" userId="c4df2e7567148364" providerId="LiveId" clId="{C0704579-4931-48DA-B378-30E1624377D3}" dt="2026-06-03T19:01:57.499" v="1917" actId="1076"/>
          <ac:spMkLst>
            <pc:docMk/>
            <pc:sldMk cId="2446478791" sldId="268"/>
            <ac:spMk id="4" creationId="{8E7C9A12-772A-3578-2447-983D6A5AE109}"/>
          </ac:spMkLst>
        </pc:spChg>
        <pc:spChg chg="mod">
          <ac:chgData name="Laura Director" userId="c4df2e7567148364" providerId="LiveId" clId="{C0704579-4931-48DA-B378-30E1624377D3}" dt="2026-06-03T19:01:51.150" v="1916" actId="20577"/>
          <ac:spMkLst>
            <pc:docMk/>
            <pc:sldMk cId="2446478791" sldId="268"/>
            <ac:spMk id="5" creationId="{E4513A12-B1FB-5EBD-3A86-743FF18F29FF}"/>
          </ac:spMkLst>
        </pc:spChg>
        <pc:spChg chg="del mod">
          <ac:chgData name="Laura Director" userId="c4df2e7567148364" providerId="LiveId" clId="{C0704579-4931-48DA-B378-30E1624377D3}" dt="2026-06-03T19:01:24.013" v="1911" actId="478"/>
          <ac:spMkLst>
            <pc:docMk/>
            <pc:sldMk cId="2446478791" sldId="268"/>
            <ac:spMk id="7" creationId="{D4A2870C-14F0-6DD9-5E36-384D85C561E1}"/>
          </ac:spMkLst>
        </pc:spChg>
        <pc:spChg chg="add del mod">
          <ac:chgData name="Laura Director" userId="c4df2e7567148364" providerId="LiveId" clId="{C0704579-4931-48DA-B378-30E1624377D3}" dt="2026-06-03T19:01:27.223" v="1912" actId="478"/>
          <ac:spMkLst>
            <pc:docMk/>
            <pc:sldMk cId="2446478791" sldId="268"/>
            <ac:spMk id="8" creationId="{702EB7CF-A1E8-0279-DCB3-8F443077AC1E}"/>
          </ac:spMkLst>
        </pc:spChg>
        <pc:picChg chg="add mod ord">
          <ac:chgData name="Laura Director" userId="c4df2e7567148364" providerId="LiveId" clId="{C0704579-4931-48DA-B378-30E1624377D3}" dt="2026-06-03T19:05:49.029" v="1940" actId="166"/>
          <ac:picMkLst>
            <pc:docMk/>
            <pc:sldMk cId="2446478791" sldId="268"/>
            <ac:picMk id="10" creationId="{84F56ED2-7F2B-DC45-7BB7-998CA4F7171E}"/>
          </ac:picMkLst>
        </pc:picChg>
        <pc:picChg chg="add mod">
          <ac:chgData name="Laura Director" userId="c4df2e7567148364" providerId="LiveId" clId="{C0704579-4931-48DA-B378-30E1624377D3}" dt="2026-06-03T19:04:47.256" v="1934" actId="1076"/>
          <ac:picMkLst>
            <pc:docMk/>
            <pc:sldMk cId="2446478791" sldId="268"/>
            <ac:picMk id="12" creationId="{A4EA7249-315B-FDCC-7F12-BDFDC4323D7C}"/>
          </ac:picMkLst>
        </pc:picChg>
        <pc:picChg chg="add mod">
          <ac:chgData name="Laura Director" userId="c4df2e7567148364" providerId="LiveId" clId="{C0704579-4931-48DA-B378-30E1624377D3}" dt="2026-06-03T19:04:59.362" v="1936" actId="1076"/>
          <ac:picMkLst>
            <pc:docMk/>
            <pc:sldMk cId="2446478791" sldId="268"/>
            <ac:picMk id="14" creationId="{A63D58CC-8961-9500-DAC7-C542B3A88087}"/>
          </ac:picMkLst>
        </pc:picChg>
      </pc:sldChg>
      <pc:sldChg chg="addSp delSp modSp add mod modAnim">
        <pc:chgData name="Laura Director" userId="c4df2e7567148364" providerId="LiveId" clId="{C0704579-4931-48DA-B378-30E1624377D3}" dt="2026-06-03T19:09:36.838" v="1957" actId="20577"/>
        <pc:sldMkLst>
          <pc:docMk/>
          <pc:sldMk cId="3929089609" sldId="269"/>
        </pc:sldMkLst>
        <pc:spChg chg="mod">
          <ac:chgData name="Laura Director" userId="c4df2e7567148364" providerId="LiveId" clId="{C0704579-4931-48DA-B378-30E1624377D3}" dt="2026-06-03T18:25:20.734" v="1310" actId="20577"/>
          <ac:spMkLst>
            <pc:docMk/>
            <pc:sldMk cId="3929089609" sldId="269"/>
            <ac:spMk id="2" creationId="{DB2D2A81-D0BE-4182-EDA3-47338D3E9B38}"/>
          </ac:spMkLst>
        </pc:spChg>
        <pc:spChg chg="add del mod">
          <ac:chgData name="Laura Director" userId="c4df2e7567148364" providerId="LiveId" clId="{C0704579-4931-48DA-B378-30E1624377D3}" dt="2026-06-03T17:00:58.622" v="1104" actId="478"/>
          <ac:spMkLst>
            <pc:docMk/>
            <pc:sldMk cId="3929089609" sldId="269"/>
            <ac:spMk id="4" creationId="{399456CD-A967-E481-9C89-95F464E9DF26}"/>
          </ac:spMkLst>
        </pc:spChg>
        <pc:spChg chg="del">
          <ac:chgData name="Laura Director" userId="c4df2e7567148364" providerId="LiveId" clId="{C0704579-4931-48DA-B378-30E1624377D3}" dt="2026-06-03T16:59:34.317" v="1078" actId="478"/>
          <ac:spMkLst>
            <pc:docMk/>
            <pc:sldMk cId="3929089609" sldId="269"/>
            <ac:spMk id="5" creationId="{9B98F03F-EC6E-A8B8-EDA7-053343183A95}"/>
          </ac:spMkLst>
        </pc:spChg>
        <pc:spChg chg="add mod">
          <ac:chgData name="Laura Director" userId="c4df2e7567148364" providerId="LiveId" clId="{C0704579-4931-48DA-B378-30E1624377D3}" dt="2026-06-03T17:05:37.010" v="1133" actId="20577"/>
          <ac:spMkLst>
            <pc:docMk/>
            <pc:sldMk cId="3929089609" sldId="269"/>
            <ac:spMk id="6" creationId="{F85887F5-9C7E-9853-E96C-8576C7F771F6}"/>
          </ac:spMkLst>
        </pc:spChg>
        <pc:spChg chg="mod">
          <ac:chgData name="Laura Director" userId="c4df2e7567148364" providerId="LiveId" clId="{C0704579-4931-48DA-B378-30E1624377D3}" dt="2026-06-03T19:09:36.838" v="1957" actId="20577"/>
          <ac:spMkLst>
            <pc:docMk/>
            <pc:sldMk cId="3929089609" sldId="269"/>
            <ac:spMk id="7" creationId="{E18E8C5A-949F-6FCF-9AE6-30643E45152F}"/>
          </ac:spMkLst>
        </pc:spChg>
        <pc:spChg chg="add del mod">
          <ac:chgData name="Laura Director" userId="c4df2e7567148364" providerId="LiveId" clId="{C0704579-4931-48DA-B378-30E1624377D3}" dt="2026-06-03T17:18:02.937" v="1198" actId="478"/>
          <ac:spMkLst>
            <pc:docMk/>
            <pc:sldMk cId="3929089609" sldId="269"/>
            <ac:spMk id="9" creationId="{B031B5D3-D46C-EB58-0D85-B65EE08BDFB4}"/>
          </ac:spMkLst>
        </pc:spChg>
        <pc:picChg chg="add del">
          <ac:chgData name="Laura Director" userId="c4df2e7567148364" providerId="LiveId" clId="{C0704579-4931-48DA-B378-30E1624377D3}" dt="2026-06-03T17:16:26.477" v="1195" actId="478"/>
          <ac:picMkLst>
            <pc:docMk/>
            <pc:sldMk cId="3929089609" sldId="269"/>
            <ac:picMk id="11" creationId="{EF6ADFF5-0903-FE5C-CE30-B3F5B2BC8D9A}"/>
          </ac:picMkLst>
        </pc:picChg>
        <pc:picChg chg="add del mod">
          <ac:chgData name="Laura Director" userId="c4df2e7567148364" providerId="LiveId" clId="{C0704579-4931-48DA-B378-30E1624377D3}" dt="2026-06-03T17:18:39.876" v="1205" actId="478"/>
          <ac:picMkLst>
            <pc:docMk/>
            <pc:sldMk cId="3929089609" sldId="269"/>
            <ac:picMk id="1026" creationId="{EF84D44D-86A6-ACBF-8AA7-D2592658F4DA}"/>
          </ac:picMkLst>
        </pc:picChg>
        <pc:picChg chg="add mod">
          <ac:chgData name="Laura Director" userId="c4df2e7567148364" providerId="LiveId" clId="{C0704579-4931-48DA-B378-30E1624377D3}" dt="2026-06-03T18:24:21.121" v="1299" actId="1076"/>
          <ac:picMkLst>
            <pc:docMk/>
            <pc:sldMk cId="3929089609" sldId="269"/>
            <ac:picMk id="1028" creationId="{E59093C8-95BF-8026-7720-F21DD49A1837}"/>
          </ac:picMkLst>
        </pc:picChg>
      </pc:sldChg>
      <pc:sldChg chg="addSp delSp modSp add mod ord delAnim modAnim">
        <pc:chgData name="Laura Director" userId="c4df2e7567148364" providerId="LiveId" clId="{C0704579-4931-48DA-B378-30E1624377D3}" dt="2026-06-03T19:08:31.212" v="1955"/>
        <pc:sldMkLst>
          <pc:docMk/>
          <pc:sldMk cId="577259050" sldId="270"/>
        </pc:sldMkLst>
        <pc:spChg chg="mod">
          <ac:chgData name="Laura Director" userId="c4df2e7567148364" providerId="LiveId" clId="{C0704579-4931-48DA-B378-30E1624377D3}" dt="2026-06-03T18:38:53.054" v="1634" actId="1076"/>
          <ac:spMkLst>
            <pc:docMk/>
            <pc:sldMk cId="577259050" sldId="270"/>
            <ac:spMk id="2" creationId="{81B39EB8-A2B0-2315-E4C9-E15024C1882A}"/>
          </ac:spMkLst>
        </pc:spChg>
        <pc:spChg chg="add mod">
          <ac:chgData name="Laura Director" userId="c4df2e7567148364" providerId="LiveId" clId="{C0704579-4931-48DA-B378-30E1624377D3}" dt="2026-06-03T18:38:58.365" v="1637" actId="27636"/>
          <ac:spMkLst>
            <pc:docMk/>
            <pc:sldMk cId="577259050" sldId="270"/>
            <ac:spMk id="3" creationId="{5370D1F7-42BD-83C6-262B-A7C784E1CA26}"/>
          </ac:spMkLst>
        </pc:spChg>
        <pc:spChg chg="add del mod">
          <ac:chgData name="Laura Director" userId="c4df2e7567148364" providerId="LiveId" clId="{C0704579-4931-48DA-B378-30E1624377D3}" dt="2026-06-03T18:14:25.695" v="1283" actId="478"/>
          <ac:spMkLst>
            <pc:docMk/>
            <pc:sldMk cId="577259050" sldId="270"/>
            <ac:spMk id="5" creationId="{51235BF1-976B-84E5-C3D7-F8B0E5957457}"/>
          </ac:spMkLst>
        </pc:spChg>
        <pc:spChg chg="del mod">
          <ac:chgData name="Laura Director" userId="c4df2e7567148364" providerId="LiveId" clId="{C0704579-4931-48DA-B378-30E1624377D3}" dt="2026-06-03T18:14:21.973" v="1282" actId="478"/>
          <ac:spMkLst>
            <pc:docMk/>
            <pc:sldMk cId="577259050" sldId="270"/>
            <ac:spMk id="7" creationId="{A8BFD52E-3B5A-F87F-1E19-9AD58937850B}"/>
          </ac:spMkLst>
        </pc:spChg>
        <pc:spChg chg="add mod">
          <ac:chgData name="Laura Director" userId="c4df2e7567148364" providerId="LiveId" clId="{C0704579-4931-48DA-B378-30E1624377D3}" dt="2026-06-03T18:39:40.054" v="1640" actId="207"/>
          <ac:spMkLst>
            <pc:docMk/>
            <pc:sldMk cId="577259050" sldId="270"/>
            <ac:spMk id="9" creationId="{DC7D817A-312D-7BAC-E9D4-C0E151A0E862}"/>
          </ac:spMkLst>
        </pc:spChg>
        <pc:picChg chg="add mod">
          <ac:chgData name="Laura Director" userId="c4df2e7567148364" providerId="LiveId" clId="{C0704579-4931-48DA-B378-30E1624377D3}" dt="2026-06-03T18:34:27.548" v="1561" actId="1076"/>
          <ac:picMkLst>
            <pc:docMk/>
            <pc:sldMk cId="577259050" sldId="270"/>
            <ac:picMk id="11" creationId="{951EC837-7AD4-CBE8-F722-1937D1048E01}"/>
          </ac:picMkLst>
        </pc:picChg>
        <pc:picChg chg="add mod">
          <ac:chgData name="Laura Director" userId="c4df2e7567148364" providerId="LiveId" clId="{C0704579-4931-48DA-B378-30E1624377D3}" dt="2026-06-03T18:34:30.288" v="1562" actId="14100"/>
          <ac:picMkLst>
            <pc:docMk/>
            <pc:sldMk cId="577259050" sldId="270"/>
            <ac:picMk id="13" creationId="{6BDBEBC3-238E-AF8F-7772-5A03B83FCC87}"/>
          </ac:picMkLst>
        </pc:picChg>
        <pc:picChg chg="add del mod">
          <ac:chgData name="Laura Director" userId="c4df2e7567148364" providerId="LiveId" clId="{C0704579-4931-48DA-B378-30E1624377D3}" dt="2026-06-03T18:37:20.582" v="1581" actId="478"/>
          <ac:picMkLst>
            <pc:docMk/>
            <pc:sldMk cId="577259050" sldId="270"/>
            <ac:picMk id="15" creationId="{57B29F4F-A07F-E4C7-4775-BFA134BB3DC3}"/>
          </ac:picMkLst>
        </pc:picChg>
        <pc:picChg chg="add del mod ord modCrop">
          <ac:chgData name="Laura Director" userId="c4df2e7567148364" providerId="LiveId" clId="{C0704579-4931-48DA-B378-30E1624377D3}" dt="2026-06-03T18:39:30.433" v="1638" actId="167"/>
          <ac:picMkLst>
            <pc:docMk/>
            <pc:sldMk cId="577259050" sldId="270"/>
            <ac:picMk id="17" creationId="{150C4EBD-EF6D-37AF-9DC9-7B6863FACA9F}"/>
          </ac:picMkLst>
        </pc:picChg>
        <pc:picChg chg="add del mod">
          <ac:chgData name="Laura Director" userId="c4df2e7567148364" providerId="LiveId" clId="{C0704579-4931-48DA-B378-30E1624377D3}" dt="2026-06-03T18:37:31.289" v="1587" actId="478"/>
          <ac:picMkLst>
            <pc:docMk/>
            <pc:sldMk cId="577259050" sldId="270"/>
            <ac:picMk id="19" creationId="{46A8E54C-AC52-E12A-1C11-D824D6E65226}"/>
          </ac:picMkLst>
        </pc:picChg>
        <pc:picChg chg="del">
          <ac:chgData name="Laura Director" userId="c4df2e7567148364" providerId="LiveId" clId="{C0704579-4931-48DA-B378-30E1624377D3}" dt="2026-06-03T18:28:28.248" v="1391" actId="478"/>
          <ac:picMkLst>
            <pc:docMk/>
            <pc:sldMk cId="577259050" sldId="270"/>
            <ac:picMk id="1026" creationId="{16F43342-9FCE-65A9-E174-AC88249537A2}"/>
          </ac:picMkLst>
        </pc:picChg>
        <pc:picChg chg="del">
          <ac:chgData name="Laura Director" userId="c4df2e7567148364" providerId="LiveId" clId="{C0704579-4931-48DA-B378-30E1624377D3}" dt="2026-06-03T17:19:09.354" v="1214" actId="478"/>
          <ac:picMkLst>
            <pc:docMk/>
            <pc:sldMk cId="577259050" sldId="270"/>
            <ac:picMk id="1028" creationId="{3051B196-7F16-2541-3563-FDB6FA771158}"/>
          </ac:picMkLst>
        </pc:picChg>
        <pc:picChg chg="add del mod">
          <ac:chgData name="Laura Director" userId="c4df2e7567148364" providerId="LiveId" clId="{C0704579-4931-48DA-B378-30E1624377D3}" dt="2026-06-03T18:31:05.369" v="1400" actId="478"/>
          <ac:picMkLst>
            <pc:docMk/>
            <pc:sldMk cId="577259050" sldId="270"/>
            <ac:picMk id="2050" creationId="{882CE82E-1DA3-B90A-2345-FF334A6DAFA9}"/>
          </ac:picMkLst>
        </pc:picChg>
      </pc:sldChg>
      <pc:sldChg chg="delSp add mod ord modAnim">
        <pc:chgData name="Laura Director" userId="c4df2e7567148364" providerId="LiveId" clId="{C0704579-4931-48DA-B378-30E1624377D3}" dt="2026-06-03T18:55:05.625" v="1857"/>
        <pc:sldMkLst>
          <pc:docMk/>
          <pc:sldMk cId="911770395" sldId="271"/>
        </pc:sldMkLst>
        <pc:spChg chg="del">
          <ac:chgData name="Laura Director" userId="c4df2e7567148364" providerId="LiveId" clId="{C0704579-4931-48DA-B378-30E1624377D3}" dt="2026-06-03T18:15:29.013" v="1287" actId="478"/>
          <ac:spMkLst>
            <pc:docMk/>
            <pc:sldMk cId="911770395" sldId="271"/>
            <ac:spMk id="3" creationId="{CC5153EE-5D59-7A36-D28F-1A602A716606}"/>
          </ac:spMkLst>
        </pc:spChg>
      </pc:sldChg>
      <pc:sldChg chg="addSp delSp modSp add mod delAnim modAnim">
        <pc:chgData name="Laura Director" userId="c4df2e7567148364" providerId="LiveId" clId="{C0704579-4931-48DA-B378-30E1624377D3}" dt="2026-06-03T19:12:05.564" v="2001" actId="6549"/>
        <pc:sldMkLst>
          <pc:docMk/>
          <pc:sldMk cId="4127193343" sldId="272"/>
        </pc:sldMkLst>
        <pc:spChg chg="mod">
          <ac:chgData name="Laura Director" userId="c4df2e7567148364" providerId="LiveId" clId="{C0704579-4931-48DA-B378-30E1624377D3}" dt="2026-06-03T19:12:05.564" v="2001" actId="6549"/>
          <ac:spMkLst>
            <pc:docMk/>
            <pc:sldMk cId="4127193343" sldId="272"/>
            <ac:spMk id="2" creationId="{5F5C04A7-07C1-F789-152C-FDB3F87CC20C}"/>
          </ac:spMkLst>
        </pc:spChg>
        <pc:spChg chg="mod">
          <ac:chgData name="Laura Director" userId="c4df2e7567148364" providerId="LiveId" clId="{C0704579-4931-48DA-B378-30E1624377D3}" dt="2026-06-03T19:12:00.560" v="2000" actId="27636"/>
          <ac:spMkLst>
            <pc:docMk/>
            <pc:sldMk cId="4127193343" sldId="272"/>
            <ac:spMk id="3" creationId="{6B0AFA9A-C73D-7D10-98C5-04EABF198891}"/>
          </ac:spMkLst>
        </pc:spChg>
        <pc:spChg chg="del mod">
          <ac:chgData name="Laura Director" userId="c4df2e7567148364" providerId="LiveId" clId="{C0704579-4931-48DA-B378-30E1624377D3}" dt="2026-06-03T18:45:54.550" v="1678"/>
          <ac:spMkLst>
            <pc:docMk/>
            <pc:sldMk cId="4127193343" sldId="272"/>
            <ac:spMk id="9" creationId="{85B12CB9-2EE3-A8C9-19AD-4C5BB7A2CF4F}"/>
          </ac:spMkLst>
        </pc:spChg>
        <pc:picChg chg="add mod">
          <ac:chgData name="Laura Director" userId="c4df2e7567148364" providerId="LiveId" clId="{C0704579-4931-48DA-B378-30E1624377D3}" dt="2026-06-03T18:45:54.221" v="1676" actId="1076"/>
          <ac:picMkLst>
            <pc:docMk/>
            <pc:sldMk cId="4127193343" sldId="272"/>
            <ac:picMk id="5" creationId="{CBE598DA-5AF2-A1B5-F574-12AA611DC9D4}"/>
          </ac:picMkLst>
        </pc:picChg>
        <pc:picChg chg="del">
          <ac:chgData name="Laura Director" userId="c4df2e7567148364" providerId="LiveId" clId="{C0704579-4931-48DA-B378-30E1624377D3}" dt="2026-06-03T18:40:48.354" v="1642" actId="478"/>
          <ac:picMkLst>
            <pc:docMk/>
            <pc:sldMk cId="4127193343" sldId="272"/>
            <ac:picMk id="11" creationId="{4D1D2FDE-B29A-2269-7E1B-D52BF246EB2B}"/>
          </ac:picMkLst>
        </pc:picChg>
        <pc:picChg chg="del">
          <ac:chgData name="Laura Director" userId="c4df2e7567148364" providerId="LiveId" clId="{C0704579-4931-48DA-B378-30E1624377D3}" dt="2026-06-03T18:40:49.041" v="1643" actId="478"/>
          <ac:picMkLst>
            <pc:docMk/>
            <pc:sldMk cId="4127193343" sldId="272"/>
            <ac:picMk id="13" creationId="{3887F348-1388-177D-44AE-9DE823AE32D4}"/>
          </ac:picMkLst>
        </pc:picChg>
        <pc:picChg chg="del">
          <ac:chgData name="Laura Director" userId="c4df2e7567148364" providerId="LiveId" clId="{C0704579-4931-48DA-B378-30E1624377D3}" dt="2026-06-03T18:40:50.584" v="1644" actId="478"/>
          <ac:picMkLst>
            <pc:docMk/>
            <pc:sldMk cId="4127193343" sldId="272"/>
            <ac:picMk id="17" creationId="{5F5704E6-9DBF-37D7-FA0F-2549DEA92A64}"/>
          </ac:picMkLst>
        </pc:picChg>
      </pc:sldChg>
      <pc:sldChg chg="modSp add mod modAnim">
        <pc:chgData name="Laura Director" userId="c4df2e7567148364" providerId="LiveId" clId="{C0704579-4931-48DA-B378-30E1624377D3}" dt="2026-06-03T19:08:02.669" v="1953" actId="20577"/>
        <pc:sldMkLst>
          <pc:docMk/>
          <pc:sldMk cId="713433350" sldId="273"/>
        </pc:sldMkLst>
        <pc:spChg chg="mod">
          <ac:chgData name="Laura Director" userId="c4df2e7567148364" providerId="LiveId" clId="{C0704579-4931-48DA-B378-30E1624377D3}" dt="2026-06-03T19:08:02.669" v="1953" actId="20577"/>
          <ac:spMkLst>
            <pc:docMk/>
            <pc:sldMk cId="713433350" sldId="273"/>
            <ac:spMk id="7" creationId="{53DF51A3-BBB9-4FD6-BBAE-6000891CC275}"/>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svg"/></Relationships>
</file>

<file path=ppt/diagrams/_rels/drawing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64E9C-DC4B-4FCA-A45C-7A2A68ABF190}"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0C85100E-26AF-40B3-97DF-19C4EC3CCEC0}">
      <dgm:prSet/>
      <dgm:spPr/>
      <dgm:t>
        <a:bodyPr/>
        <a:lstStyle/>
        <a:p>
          <a:pPr>
            <a:lnSpc>
              <a:spcPct val="100000"/>
            </a:lnSpc>
            <a:defRPr cap="all"/>
          </a:pPr>
          <a:r>
            <a:rPr lang="en-ZA" b="1" cap="none" dirty="0">
              <a:solidFill>
                <a:srgbClr val="5AA2AE"/>
              </a:solidFill>
            </a:rPr>
            <a:t>Destination</a:t>
          </a:r>
        </a:p>
        <a:p>
          <a:pPr>
            <a:lnSpc>
              <a:spcPct val="100000"/>
            </a:lnSpc>
            <a:defRPr cap="all"/>
          </a:pPr>
          <a:r>
            <a:rPr lang="en-ZA" b="1" cap="none" dirty="0">
              <a:solidFill>
                <a:srgbClr val="5AA2AE"/>
              </a:solidFill>
            </a:rPr>
            <a:t>Marketing</a:t>
          </a:r>
          <a:endParaRPr lang="en-US" b="1" cap="none" dirty="0">
            <a:solidFill>
              <a:srgbClr val="5AA2AE"/>
            </a:solidFill>
          </a:endParaRPr>
        </a:p>
      </dgm:t>
    </dgm:pt>
    <dgm:pt modelId="{83E371DD-FB17-4628-859D-A2979B7D3099}" type="parTrans" cxnId="{FD66337D-8FE8-48E6-BE0F-CFD328BEE42E}">
      <dgm:prSet/>
      <dgm:spPr/>
      <dgm:t>
        <a:bodyPr/>
        <a:lstStyle/>
        <a:p>
          <a:endParaRPr lang="en-US" sz="1800">
            <a:solidFill>
              <a:srgbClr val="5AA2AE"/>
            </a:solidFill>
          </a:endParaRPr>
        </a:p>
      </dgm:t>
    </dgm:pt>
    <dgm:pt modelId="{8A672CE1-4528-44AE-9157-DA340C2CD5DB}" type="sibTrans" cxnId="{FD66337D-8FE8-48E6-BE0F-CFD328BEE42E}">
      <dgm:prSet/>
      <dgm:spPr/>
      <dgm:t>
        <a:bodyPr/>
        <a:lstStyle/>
        <a:p>
          <a:endParaRPr lang="en-US">
            <a:solidFill>
              <a:srgbClr val="5AA2AE"/>
            </a:solidFill>
          </a:endParaRPr>
        </a:p>
      </dgm:t>
    </dgm:pt>
    <dgm:pt modelId="{69653324-E1E3-437C-A9D5-28B1353F645A}">
      <dgm:prSet/>
      <dgm:spPr/>
      <dgm:t>
        <a:bodyPr/>
        <a:lstStyle/>
        <a:p>
          <a:pPr>
            <a:lnSpc>
              <a:spcPct val="100000"/>
            </a:lnSpc>
            <a:defRPr cap="all"/>
          </a:pPr>
          <a:r>
            <a:rPr lang="en-ZA" b="1" cap="none" dirty="0">
              <a:solidFill>
                <a:srgbClr val="5AA2AE"/>
              </a:solidFill>
            </a:rPr>
            <a:t>Destination </a:t>
          </a:r>
        </a:p>
        <a:p>
          <a:pPr>
            <a:lnSpc>
              <a:spcPct val="100000"/>
            </a:lnSpc>
            <a:defRPr cap="all"/>
          </a:pPr>
          <a:r>
            <a:rPr lang="en-ZA" b="1" cap="none" dirty="0">
              <a:solidFill>
                <a:srgbClr val="5AA2AE"/>
              </a:solidFill>
            </a:rPr>
            <a:t>Stewardship</a:t>
          </a:r>
          <a:endParaRPr lang="en-US" b="1" cap="none" dirty="0">
            <a:solidFill>
              <a:srgbClr val="5AA2AE"/>
            </a:solidFill>
          </a:endParaRPr>
        </a:p>
      </dgm:t>
    </dgm:pt>
    <dgm:pt modelId="{F0466364-A484-4F50-8E01-C00666AA6B96}" type="parTrans" cxnId="{25667268-FED2-4149-B353-F16FED2D1A5A}">
      <dgm:prSet/>
      <dgm:spPr/>
      <dgm:t>
        <a:bodyPr/>
        <a:lstStyle/>
        <a:p>
          <a:endParaRPr lang="en-US" sz="1800">
            <a:solidFill>
              <a:srgbClr val="5AA2AE"/>
            </a:solidFill>
          </a:endParaRPr>
        </a:p>
      </dgm:t>
    </dgm:pt>
    <dgm:pt modelId="{6F20977E-D589-4920-96AA-44AAF9391C6A}" type="sibTrans" cxnId="{25667268-FED2-4149-B353-F16FED2D1A5A}">
      <dgm:prSet/>
      <dgm:spPr/>
      <dgm:t>
        <a:bodyPr/>
        <a:lstStyle/>
        <a:p>
          <a:endParaRPr lang="en-US">
            <a:solidFill>
              <a:srgbClr val="5AA2AE"/>
            </a:solidFill>
          </a:endParaRPr>
        </a:p>
      </dgm:t>
    </dgm:pt>
    <dgm:pt modelId="{E3F9E5A9-51B2-43A8-8F03-9194571938CF}" type="pres">
      <dgm:prSet presAssocID="{7F564E9C-DC4B-4FCA-A45C-7A2A68ABF190}" presName="root" presStyleCnt="0">
        <dgm:presLayoutVars>
          <dgm:dir/>
          <dgm:resizeHandles val="exact"/>
        </dgm:presLayoutVars>
      </dgm:prSet>
      <dgm:spPr/>
    </dgm:pt>
    <dgm:pt modelId="{8929C738-FC34-44B7-BD7A-E6975C65F703}" type="pres">
      <dgm:prSet presAssocID="{0C85100E-26AF-40B3-97DF-19C4EC3CCEC0}" presName="compNode" presStyleCnt="0"/>
      <dgm:spPr/>
    </dgm:pt>
    <dgm:pt modelId="{D7FE9191-F345-41D1-BC78-A57FAC85C889}" type="pres">
      <dgm:prSet presAssocID="{0C85100E-26AF-40B3-97DF-19C4EC3CCEC0}" presName="iconBgRect" presStyleLbl="bgShp" presStyleIdx="0" presStyleCnt="2" custLinFactX="84392" custLinFactNeighborX="100000" custLinFactNeighborY="9106"/>
      <dgm:spPr/>
    </dgm:pt>
    <dgm:pt modelId="{8FF3ED10-1F7A-4228-8DBA-95ED52350852}" type="pres">
      <dgm:prSet presAssocID="{0C85100E-26AF-40B3-97DF-19C4EC3CCEC0}" presName="iconRect" presStyleLbl="node1" presStyleIdx="0" presStyleCnt="2" custLinFactX="122716" custLinFactNeighborX="200000" custLinFactNeighborY="11589"/>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Users outline"/>
        </a:ext>
      </dgm:extLst>
    </dgm:pt>
    <dgm:pt modelId="{DEEFA25E-941B-435D-9E6A-508386CFE47E}" type="pres">
      <dgm:prSet presAssocID="{0C85100E-26AF-40B3-97DF-19C4EC3CCEC0}" presName="spaceRect" presStyleCnt="0"/>
      <dgm:spPr/>
    </dgm:pt>
    <dgm:pt modelId="{54849521-B57C-45E5-AE0C-3EC2C0D4D0A2}" type="pres">
      <dgm:prSet presAssocID="{0C85100E-26AF-40B3-97DF-19C4EC3CCEC0}" presName="textRect" presStyleLbl="revTx" presStyleIdx="0" presStyleCnt="2" custLinFactX="12518" custLinFactNeighborX="100000" custLinFactNeighborY="-13717">
        <dgm:presLayoutVars>
          <dgm:chMax val="1"/>
          <dgm:chPref val="1"/>
        </dgm:presLayoutVars>
      </dgm:prSet>
      <dgm:spPr/>
    </dgm:pt>
    <dgm:pt modelId="{0F6A2FC3-9E47-40CA-83F9-5B63CA09FDA8}" type="pres">
      <dgm:prSet presAssocID="{8A672CE1-4528-44AE-9157-DA340C2CD5DB}" presName="sibTrans" presStyleCnt="0"/>
      <dgm:spPr/>
    </dgm:pt>
    <dgm:pt modelId="{11E84AED-826F-45C8-83C4-91F1A078E1E0}" type="pres">
      <dgm:prSet presAssocID="{69653324-E1E3-437C-A9D5-28B1353F645A}" presName="compNode" presStyleCnt="0"/>
      <dgm:spPr/>
    </dgm:pt>
    <dgm:pt modelId="{CA2BB399-46B1-46DF-BB84-F602FEBB6E8F}" type="pres">
      <dgm:prSet presAssocID="{69653324-E1E3-437C-A9D5-28B1353F645A}" presName="iconBgRect" presStyleLbl="bgShp" presStyleIdx="1" presStyleCnt="2" custLinFactX="-82216" custLinFactNeighborX="-100000" custLinFactNeighborY="9271"/>
      <dgm:spPr/>
    </dgm:pt>
    <dgm:pt modelId="{D6853916-A787-4645-8300-F6B01D5465FD}" type="pres">
      <dgm:prSet presAssocID="{69653324-E1E3-437C-A9D5-28B1353F645A}" presName="iconRect" presStyleLbl="node1" presStyleIdx="1" presStyleCnt="2" custLinFactX="-121301" custLinFactNeighborX="-200000" custLinFactNeighborY="1116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p with pin outline"/>
        </a:ext>
      </dgm:extLst>
    </dgm:pt>
    <dgm:pt modelId="{20F4B50A-E3EC-4DC1-8B67-BB5C3777405D}" type="pres">
      <dgm:prSet presAssocID="{69653324-E1E3-437C-A9D5-28B1353F645A}" presName="spaceRect" presStyleCnt="0"/>
      <dgm:spPr/>
    </dgm:pt>
    <dgm:pt modelId="{1236D849-CB48-479C-B013-12E41455C64A}" type="pres">
      <dgm:prSet presAssocID="{69653324-E1E3-437C-A9D5-28B1353F645A}" presName="textRect" presStyleLbl="revTx" presStyleIdx="1" presStyleCnt="2" custLinFactX="-10283" custLinFactNeighborX="-100000" custLinFactNeighborY="-10543">
        <dgm:presLayoutVars>
          <dgm:chMax val="1"/>
          <dgm:chPref val="1"/>
        </dgm:presLayoutVars>
      </dgm:prSet>
      <dgm:spPr/>
    </dgm:pt>
  </dgm:ptLst>
  <dgm:cxnLst>
    <dgm:cxn modelId="{9EF79A2A-C397-458C-A3B4-D48F7182843D}" type="presOf" srcId="{7F564E9C-DC4B-4FCA-A45C-7A2A68ABF190}" destId="{E3F9E5A9-51B2-43A8-8F03-9194571938CF}" srcOrd="0" destOrd="0" presId="urn:microsoft.com/office/officeart/2018/5/layout/IconCircleLabelList"/>
    <dgm:cxn modelId="{25667268-FED2-4149-B353-F16FED2D1A5A}" srcId="{7F564E9C-DC4B-4FCA-A45C-7A2A68ABF190}" destId="{69653324-E1E3-437C-A9D5-28B1353F645A}" srcOrd="1" destOrd="0" parTransId="{F0466364-A484-4F50-8E01-C00666AA6B96}" sibTransId="{6F20977E-D589-4920-96AA-44AAF9391C6A}"/>
    <dgm:cxn modelId="{FD66337D-8FE8-48E6-BE0F-CFD328BEE42E}" srcId="{7F564E9C-DC4B-4FCA-A45C-7A2A68ABF190}" destId="{0C85100E-26AF-40B3-97DF-19C4EC3CCEC0}" srcOrd="0" destOrd="0" parTransId="{83E371DD-FB17-4628-859D-A2979B7D3099}" sibTransId="{8A672CE1-4528-44AE-9157-DA340C2CD5DB}"/>
    <dgm:cxn modelId="{66AF4AA0-077B-441F-8BCF-84949DFE4A4A}" type="presOf" srcId="{69653324-E1E3-437C-A9D5-28B1353F645A}" destId="{1236D849-CB48-479C-B013-12E41455C64A}" srcOrd="0" destOrd="0" presId="urn:microsoft.com/office/officeart/2018/5/layout/IconCircleLabelList"/>
    <dgm:cxn modelId="{89A64FA4-89F2-4CC0-9791-9B99DFBDFD94}" type="presOf" srcId="{0C85100E-26AF-40B3-97DF-19C4EC3CCEC0}" destId="{54849521-B57C-45E5-AE0C-3EC2C0D4D0A2}" srcOrd="0" destOrd="0" presId="urn:microsoft.com/office/officeart/2018/5/layout/IconCircleLabelList"/>
    <dgm:cxn modelId="{046E5389-75CC-49E4-A852-97C2E7E6D226}" type="presParOf" srcId="{E3F9E5A9-51B2-43A8-8F03-9194571938CF}" destId="{8929C738-FC34-44B7-BD7A-E6975C65F703}" srcOrd="0" destOrd="0" presId="urn:microsoft.com/office/officeart/2018/5/layout/IconCircleLabelList"/>
    <dgm:cxn modelId="{38860D80-65A2-4FE3-A65F-086B501908CF}" type="presParOf" srcId="{8929C738-FC34-44B7-BD7A-E6975C65F703}" destId="{D7FE9191-F345-41D1-BC78-A57FAC85C889}" srcOrd="0" destOrd="0" presId="urn:microsoft.com/office/officeart/2018/5/layout/IconCircleLabelList"/>
    <dgm:cxn modelId="{15291291-59DE-4F27-AE8E-09905698A26B}" type="presParOf" srcId="{8929C738-FC34-44B7-BD7A-E6975C65F703}" destId="{8FF3ED10-1F7A-4228-8DBA-95ED52350852}" srcOrd="1" destOrd="0" presId="urn:microsoft.com/office/officeart/2018/5/layout/IconCircleLabelList"/>
    <dgm:cxn modelId="{D93A254D-2C2B-4E74-9B75-CFB868080C85}" type="presParOf" srcId="{8929C738-FC34-44B7-BD7A-E6975C65F703}" destId="{DEEFA25E-941B-435D-9E6A-508386CFE47E}" srcOrd="2" destOrd="0" presId="urn:microsoft.com/office/officeart/2018/5/layout/IconCircleLabelList"/>
    <dgm:cxn modelId="{A6870060-E9BF-4E45-B0B2-CE2FEB416253}" type="presParOf" srcId="{8929C738-FC34-44B7-BD7A-E6975C65F703}" destId="{54849521-B57C-45E5-AE0C-3EC2C0D4D0A2}" srcOrd="3" destOrd="0" presId="urn:microsoft.com/office/officeart/2018/5/layout/IconCircleLabelList"/>
    <dgm:cxn modelId="{80671972-08BA-4928-BC1F-B3133C587435}" type="presParOf" srcId="{E3F9E5A9-51B2-43A8-8F03-9194571938CF}" destId="{0F6A2FC3-9E47-40CA-83F9-5B63CA09FDA8}" srcOrd="1" destOrd="0" presId="urn:microsoft.com/office/officeart/2018/5/layout/IconCircleLabelList"/>
    <dgm:cxn modelId="{D51D2133-6F1D-4DF6-96E7-C6625A6BEED1}" type="presParOf" srcId="{E3F9E5A9-51B2-43A8-8F03-9194571938CF}" destId="{11E84AED-826F-45C8-83C4-91F1A078E1E0}" srcOrd="2" destOrd="0" presId="urn:microsoft.com/office/officeart/2018/5/layout/IconCircleLabelList"/>
    <dgm:cxn modelId="{F9245669-8D02-42CA-A21E-BA72A76391A2}" type="presParOf" srcId="{11E84AED-826F-45C8-83C4-91F1A078E1E0}" destId="{CA2BB399-46B1-46DF-BB84-F602FEBB6E8F}" srcOrd="0" destOrd="0" presId="urn:microsoft.com/office/officeart/2018/5/layout/IconCircleLabelList"/>
    <dgm:cxn modelId="{3E304E6E-CFA0-4E02-97C9-2358B1325747}" type="presParOf" srcId="{11E84AED-826F-45C8-83C4-91F1A078E1E0}" destId="{D6853916-A787-4645-8300-F6B01D5465FD}" srcOrd="1" destOrd="0" presId="urn:microsoft.com/office/officeart/2018/5/layout/IconCircleLabelList"/>
    <dgm:cxn modelId="{A3A558FB-B42D-4CD9-880D-C8970DD9B2CF}" type="presParOf" srcId="{11E84AED-826F-45C8-83C4-91F1A078E1E0}" destId="{20F4B50A-E3EC-4DC1-8B67-BB5C3777405D}" srcOrd="2" destOrd="0" presId="urn:microsoft.com/office/officeart/2018/5/layout/IconCircleLabelList"/>
    <dgm:cxn modelId="{4085BB99-4E4A-42E3-8624-72E8460B7F02}" type="presParOf" srcId="{11E84AED-826F-45C8-83C4-91F1A078E1E0}" destId="{1236D849-CB48-479C-B013-12E41455C64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E9191-F345-41D1-BC78-A57FAC85C889}">
      <dsp:nvSpPr>
        <dsp:cNvPr id="0" name=""/>
        <dsp:cNvSpPr/>
      </dsp:nvSpPr>
      <dsp:spPr>
        <a:xfrm>
          <a:off x="4488004" y="712399"/>
          <a:ext cx="2058750" cy="205875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3ED10-1F7A-4228-8DBA-95ED52350852}">
      <dsp:nvSpPr>
        <dsp:cNvPr id="0" name=""/>
        <dsp:cNvSpPr/>
      </dsp:nvSpPr>
      <dsp:spPr>
        <a:xfrm>
          <a:off x="4942667" y="1100575"/>
          <a:ext cx="1181250" cy="118125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849521-B57C-45E5-AE0C-3EC2C0D4D0A2}">
      <dsp:nvSpPr>
        <dsp:cNvPr id="0" name=""/>
        <dsp:cNvSpPr/>
      </dsp:nvSpPr>
      <dsp:spPr>
        <a:xfrm>
          <a:off x="3831192" y="3126167"/>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ZA" sz="1900" b="1" kern="1200" cap="none" dirty="0">
              <a:solidFill>
                <a:srgbClr val="5AA2AE"/>
              </a:solidFill>
            </a:rPr>
            <a:t>Destination</a:t>
          </a:r>
        </a:p>
        <a:p>
          <a:pPr marL="0" lvl="0" indent="0" algn="ctr" defTabSz="844550">
            <a:lnSpc>
              <a:spcPct val="100000"/>
            </a:lnSpc>
            <a:spcBef>
              <a:spcPct val="0"/>
            </a:spcBef>
            <a:spcAft>
              <a:spcPct val="35000"/>
            </a:spcAft>
            <a:buNone/>
            <a:defRPr cap="all"/>
          </a:pPr>
          <a:r>
            <a:rPr lang="en-ZA" sz="1900" b="1" kern="1200" cap="none" dirty="0">
              <a:solidFill>
                <a:srgbClr val="5AA2AE"/>
              </a:solidFill>
            </a:rPr>
            <a:t>Marketing</a:t>
          </a:r>
          <a:endParaRPr lang="en-US" sz="1900" b="1" kern="1200" cap="none" dirty="0">
            <a:solidFill>
              <a:srgbClr val="5AA2AE"/>
            </a:solidFill>
          </a:endParaRPr>
        </a:p>
      </dsp:txBody>
      <dsp:txXfrm>
        <a:off x="3831192" y="3126167"/>
        <a:ext cx="3375000" cy="720000"/>
      </dsp:txXfrm>
    </dsp:sp>
    <dsp:sp modelId="{CA2BB399-46B1-46DF-BB84-F602FEBB6E8F}">
      <dsp:nvSpPr>
        <dsp:cNvPr id="0" name=""/>
        <dsp:cNvSpPr/>
      </dsp:nvSpPr>
      <dsp:spPr>
        <a:xfrm>
          <a:off x="906087" y="715796"/>
          <a:ext cx="2058750" cy="2058750"/>
        </a:xfrm>
        <a:prstGeom prst="ellipse">
          <a:avLst/>
        </a:prstGeom>
        <a:solidFill>
          <a:schemeClr val="accent5">
            <a:hueOff val="6010703"/>
            <a:satOff val="-26380"/>
            <a:lumOff val="7843"/>
            <a:alphaOff val="0"/>
          </a:schemeClr>
        </a:solidFill>
        <a:ln>
          <a:noFill/>
        </a:ln>
        <a:effectLst/>
      </dsp:spPr>
      <dsp:style>
        <a:lnRef idx="0">
          <a:scrgbClr r="0" g="0" b="0"/>
        </a:lnRef>
        <a:fillRef idx="1">
          <a:scrgbClr r="0" g="0" b="0"/>
        </a:fillRef>
        <a:effectRef idx="0">
          <a:scrgbClr r="0" g="0" b="0"/>
        </a:effectRef>
        <a:fontRef idx="minor"/>
      </dsp:style>
    </dsp:sp>
    <dsp:sp modelId="{D6853916-A787-4645-8300-F6B01D5465FD}">
      <dsp:nvSpPr>
        <dsp:cNvPr id="0" name=""/>
        <dsp:cNvSpPr/>
      </dsp:nvSpPr>
      <dsp:spPr>
        <a:xfrm>
          <a:off x="1300841" y="1095613"/>
          <a:ext cx="1181250" cy="11812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36D849-CB48-479C-B013-12E41455C64A}">
      <dsp:nvSpPr>
        <dsp:cNvPr id="0" name=""/>
        <dsp:cNvSpPr/>
      </dsp:nvSpPr>
      <dsp:spPr>
        <a:xfrm>
          <a:off x="277283" y="3149020"/>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ZA" sz="1900" b="1" kern="1200" cap="none" dirty="0">
              <a:solidFill>
                <a:srgbClr val="5AA2AE"/>
              </a:solidFill>
            </a:rPr>
            <a:t>Destination </a:t>
          </a:r>
        </a:p>
        <a:p>
          <a:pPr marL="0" lvl="0" indent="0" algn="ctr" defTabSz="844550">
            <a:lnSpc>
              <a:spcPct val="100000"/>
            </a:lnSpc>
            <a:spcBef>
              <a:spcPct val="0"/>
            </a:spcBef>
            <a:spcAft>
              <a:spcPct val="35000"/>
            </a:spcAft>
            <a:buNone/>
            <a:defRPr cap="all"/>
          </a:pPr>
          <a:r>
            <a:rPr lang="en-ZA" sz="1900" b="1" kern="1200" cap="none" dirty="0">
              <a:solidFill>
                <a:srgbClr val="5AA2AE"/>
              </a:solidFill>
            </a:rPr>
            <a:t>Stewardship</a:t>
          </a:r>
          <a:endParaRPr lang="en-US" sz="1900" b="1" kern="1200" cap="none" dirty="0">
            <a:solidFill>
              <a:srgbClr val="5AA2AE"/>
            </a:solidFill>
          </a:endParaRPr>
        </a:p>
      </dsp:txBody>
      <dsp:txXfrm>
        <a:off x="277283" y="3149020"/>
        <a:ext cx="3375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45E872-1A40-4FE7-986C-59F628C1EA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B9F5374-08E9-4C85-B7A7-3F19604B53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A06F1-B57D-406B-8F09-B1FDC0D0B1F3}" type="datetimeFigureOut">
              <a:rPr lang="en-US" smtClean="0"/>
              <a:t>6/18/2026</a:t>
            </a:fld>
            <a:endParaRPr lang="en-US" dirty="0"/>
          </a:p>
        </p:txBody>
      </p:sp>
      <p:sp>
        <p:nvSpPr>
          <p:cNvPr id="4" name="Footer Placeholder 3">
            <a:extLst>
              <a:ext uri="{FF2B5EF4-FFF2-40B4-BE49-F238E27FC236}">
                <a16:creationId xmlns:a16="http://schemas.microsoft.com/office/drawing/2014/main" id="{937FACC5-BCFD-4649-8006-C71939BACE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146B17-7076-4944-A4A2-FD49936A33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7EDE44-B1FC-494A-A972-62DC7CABB271}" type="slidenum">
              <a:rPr lang="en-US" smtClean="0"/>
              <a:t>‹#›</a:t>
            </a:fld>
            <a:endParaRPr lang="en-US" dirty="0"/>
          </a:p>
        </p:txBody>
      </p:sp>
    </p:spTree>
    <p:extLst>
      <p:ext uri="{BB962C8B-B14F-4D97-AF65-F5344CB8AC3E}">
        <p14:creationId xmlns:p14="http://schemas.microsoft.com/office/powerpoint/2010/main" val="70568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7F2BD-238E-42D0-B670-F788A50DBDE8}" type="datetimeFigureOut">
              <a:rPr lang="en-US" smtClean="0"/>
              <a:t>6/18/2026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8DF69-FFB1-4D3A-9D8C-5887E79674D9}" type="slidenum">
              <a:rPr lang="en-US" smtClean="0"/>
              <a:t>‹#›</a:t>
            </a:fld>
            <a:endParaRPr lang="en-US" dirty="0"/>
          </a:p>
        </p:txBody>
      </p:sp>
    </p:spTree>
    <p:extLst>
      <p:ext uri="{BB962C8B-B14F-4D97-AF65-F5344CB8AC3E}">
        <p14:creationId xmlns:p14="http://schemas.microsoft.com/office/powerpoint/2010/main" val="376647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a:t>
            </a:fld>
            <a:endParaRPr lang="en-US" dirty="0"/>
          </a:p>
        </p:txBody>
      </p:sp>
    </p:spTree>
    <p:extLst>
      <p:ext uri="{BB962C8B-B14F-4D97-AF65-F5344CB8AC3E}">
        <p14:creationId xmlns:p14="http://schemas.microsoft.com/office/powerpoint/2010/main" val="130455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A8BB-6457-1155-9324-59251174E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25F2A-2C6D-51B7-DA6C-669F59208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C8651-1072-9467-2C1E-59147043D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6AF169-AA12-7E24-FFD0-203BFC90D276}"/>
              </a:ext>
            </a:extLst>
          </p:cNvPr>
          <p:cNvSpPr>
            <a:spLocks noGrp="1"/>
          </p:cNvSpPr>
          <p:nvPr>
            <p:ph type="sldNum" sz="quarter" idx="5"/>
          </p:nvPr>
        </p:nvSpPr>
        <p:spPr/>
        <p:txBody>
          <a:bodyPr/>
          <a:lstStyle/>
          <a:p>
            <a:fld id="{28E8DF69-FFB1-4D3A-9D8C-5887E79674D9}" type="slidenum">
              <a:rPr lang="en-US" smtClean="0"/>
              <a:t>10</a:t>
            </a:fld>
            <a:endParaRPr lang="en-US" dirty="0"/>
          </a:p>
        </p:txBody>
      </p:sp>
    </p:spTree>
    <p:extLst>
      <p:ext uri="{BB962C8B-B14F-4D97-AF65-F5344CB8AC3E}">
        <p14:creationId xmlns:p14="http://schemas.microsoft.com/office/powerpoint/2010/main" val="32823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11</a:t>
            </a:fld>
            <a:endParaRPr lang="en-US" dirty="0"/>
          </a:p>
        </p:txBody>
      </p:sp>
    </p:spTree>
    <p:extLst>
      <p:ext uri="{BB962C8B-B14F-4D97-AF65-F5344CB8AC3E}">
        <p14:creationId xmlns:p14="http://schemas.microsoft.com/office/powerpoint/2010/main" val="396416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2</a:t>
            </a:fld>
            <a:endParaRPr lang="en-US" dirty="0"/>
          </a:p>
        </p:txBody>
      </p:sp>
    </p:spTree>
    <p:extLst>
      <p:ext uri="{BB962C8B-B14F-4D97-AF65-F5344CB8AC3E}">
        <p14:creationId xmlns:p14="http://schemas.microsoft.com/office/powerpoint/2010/main" val="127208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C979E-5E7A-B21D-3E56-29804FAD4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35938-A11A-80AE-5628-1D917FD4A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63EE3-55BF-6487-A8CC-5D83B38D1E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A62A79-A5A0-EEC5-C29E-855B73BE7C56}"/>
              </a:ext>
            </a:extLst>
          </p:cNvPr>
          <p:cNvSpPr>
            <a:spLocks noGrp="1"/>
          </p:cNvSpPr>
          <p:nvPr>
            <p:ph type="sldNum" sz="quarter" idx="5"/>
          </p:nvPr>
        </p:nvSpPr>
        <p:spPr/>
        <p:txBody>
          <a:bodyPr/>
          <a:lstStyle/>
          <a:p>
            <a:fld id="{28E8DF69-FFB1-4D3A-9D8C-5887E79674D9}" type="slidenum">
              <a:rPr lang="en-US" smtClean="0"/>
              <a:t>3</a:t>
            </a:fld>
            <a:endParaRPr lang="en-US" dirty="0"/>
          </a:p>
        </p:txBody>
      </p:sp>
    </p:spTree>
    <p:extLst>
      <p:ext uri="{BB962C8B-B14F-4D97-AF65-F5344CB8AC3E}">
        <p14:creationId xmlns:p14="http://schemas.microsoft.com/office/powerpoint/2010/main" val="1051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A331-B48A-1917-96E6-ABCB2D09E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91DEB-7146-9E53-1134-C2F8E3B75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18479-29BD-4614-A990-5BD0126457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55790-16BA-8BC7-2B56-6AB96220484C}"/>
              </a:ext>
            </a:extLst>
          </p:cNvPr>
          <p:cNvSpPr>
            <a:spLocks noGrp="1"/>
          </p:cNvSpPr>
          <p:nvPr>
            <p:ph type="sldNum" sz="quarter" idx="5"/>
          </p:nvPr>
        </p:nvSpPr>
        <p:spPr/>
        <p:txBody>
          <a:bodyPr/>
          <a:lstStyle/>
          <a:p>
            <a:fld id="{28E8DF69-FFB1-4D3A-9D8C-5887E79674D9}" type="slidenum">
              <a:rPr lang="en-US" smtClean="0"/>
              <a:t>4</a:t>
            </a:fld>
            <a:endParaRPr lang="en-US" dirty="0"/>
          </a:p>
        </p:txBody>
      </p:sp>
    </p:spTree>
    <p:extLst>
      <p:ext uri="{BB962C8B-B14F-4D97-AF65-F5344CB8AC3E}">
        <p14:creationId xmlns:p14="http://schemas.microsoft.com/office/powerpoint/2010/main" val="136284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04D7-4728-2F36-2766-C75BDF43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8C06C-924C-9BEE-2EBF-CB3304788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AFEA95-3923-AFAB-3E26-67E1EE621C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411C22-B1E3-F931-7FA6-724D57E07E32}"/>
              </a:ext>
            </a:extLst>
          </p:cNvPr>
          <p:cNvSpPr>
            <a:spLocks noGrp="1"/>
          </p:cNvSpPr>
          <p:nvPr>
            <p:ph type="sldNum" sz="quarter" idx="5"/>
          </p:nvPr>
        </p:nvSpPr>
        <p:spPr/>
        <p:txBody>
          <a:bodyPr/>
          <a:lstStyle/>
          <a:p>
            <a:fld id="{28E8DF69-FFB1-4D3A-9D8C-5887E79674D9}" type="slidenum">
              <a:rPr lang="en-US" smtClean="0"/>
              <a:t>5</a:t>
            </a:fld>
            <a:endParaRPr lang="en-US" dirty="0"/>
          </a:p>
        </p:txBody>
      </p:sp>
    </p:spTree>
    <p:extLst>
      <p:ext uri="{BB962C8B-B14F-4D97-AF65-F5344CB8AC3E}">
        <p14:creationId xmlns:p14="http://schemas.microsoft.com/office/powerpoint/2010/main" val="403152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766FE-83AE-7C7E-E42B-03AC8BD9D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DE747-0155-DE8D-263A-A9B81931B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1DE02-733D-3D7F-7437-4E59EDD6C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779E8A-8A4B-ECC7-A53F-3338ABF69A9D}"/>
              </a:ext>
            </a:extLst>
          </p:cNvPr>
          <p:cNvSpPr>
            <a:spLocks noGrp="1"/>
          </p:cNvSpPr>
          <p:nvPr>
            <p:ph type="sldNum" sz="quarter" idx="5"/>
          </p:nvPr>
        </p:nvSpPr>
        <p:spPr/>
        <p:txBody>
          <a:bodyPr/>
          <a:lstStyle/>
          <a:p>
            <a:fld id="{28E8DF69-FFB1-4D3A-9D8C-5887E79674D9}" type="slidenum">
              <a:rPr lang="en-US" smtClean="0"/>
              <a:t>6</a:t>
            </a:fld>
            <a:endParaRPr lang="en-US" dirty="0"/>
          </a:p>
        </p:txBody>
      </p:sp>
    </p:spTree>
    <p:extLst>
      <p:ext uri="{BB962C8B-B14F-4D97-AF65-F5344CB8AC3E}">
        <p14:creationId xmlns:p14="http://schemas.microsoft.com/office/powerpoint/2010/main" val="169720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36327-FB6D-76F4-CE82-BD4FD8F7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BEBEF-57C6-369D-36D0-0A42FF23F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49C95-8EA7-074E-4EDA-777BE7A3AD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0E3F93-C58C-6685-2061-89624A9F1606}"/>
              </a:ext>
            </a:extLst>
          </p:cNvPr>
          <p:cNvSpPr>
            <a:spLocks noGrp="1"/>
          </p:cNvSpPr>
          <p:nvPr>
            <p:ph type="sldNum" sz="quarter" idx="5"/>
          </p:nvPr>
        </p:nvSpPr>
        <p:spPr/>
        <p:txBody>
          <a:bodyPr/>
          <a:lstStyle/>
          <a:p>
            <a:fld id="{28E8DF69-FFB1-4D3A-9D8C-5887E79674D9}" type="slidenum">
              <a:rPr lang="en-US" smtClean="0"/>
              <a:t>7</a:t>
            </a:fld>
            <a:endParaRPr lang="en-US" dirty="0"/>
          </a:p>
        </p:txBody>
      </p:sp>
    </p:spTree>
    <p:extLst>
      <p:ext uri="{BB962C8B-B14F-4D97-AF65-F5344CB8AC3E}">
        <p14:creationId xmlns:p14="http://schemas.microsoft.com/office/powerpoint/2010/main" val="154107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B596-D96E-6899-E1AB-6FFCB8952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0A491-B4C6-C922-829B-757233B86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3B9FE-A9D9-E8D3-E934-F9A599D21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F5F099-C74E-6EFE-D757-1BDD2199246B}"/>
              </a:ext>
            </a:extLst>
          </p:cNvPr>
          <p:cNvSpPr>
            <a:spLocks noGrp="1"/>
          </p:cNvSpPr>
          <p:nvPr>
            <p:ph type="sldNum" sz="quarter" idx="5"/>
          </p:nvPr>
        </p:nvSpPr>
        <p:spPr/>
        <p:txBody>
          <a:bodyPr/>
          <a:lstStyle/>
          <a:p>
            <a:fld id="{28E8DF69-FFB1-4D3A-9D8C-5887E79674D9}" type="slidenum">
              <a:rPr lang="en-US" smtClean="0"/>
              <a:t>8</a:t>
            </a:fld>
            <a:endParaRPr lang="en-US" dirty="0"/>
          </a:p>
        </p:txBody>
      </p:sp>
    </p:spTree>
    <p:extLst>
      <p:ext uri="{BB962C8B-B14F-4D97-AF65-F5344CB8AC3E}">
        <p14:creationId xmlns:p14="http://schemas.microsoft.com/office/powerpoint/2010/main" val="126081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0A339-E99D-1B5A-E98C-73886844D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29B0B-9E66-B0EF-5773-969E04299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2DB0E-6144-6A42-E5D0-650EDD4B05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6B4FE5-1297-A304-0C94-DCFC90853F78}"/>
              </a:ext>
            </a:extLst>
          </p:cNvPr>
          <p:cNvSpPr>
            <a:spLocks noGrp="1"/>
          </p:cNvSpPr>
          <p:nvPr>
            <p:ph type="sldNum" sz="quarter" idx="5"/>
          </p:nvPr>
        </p:nvSpPr>
        <p:spPr/>
        <p:txBody>
          <a:bodyPr/>
          <a:lstStyle/>
          <a:p>
            <a:fld id="{28E8DF69-FFB1-4D3A-9D8C-5887E79674D9}" type="slidenum">
              <a:rPr lang="en-US" smtClean="0"/>
              <a:t>9</a:t>
            </a:fld>
            <a:endParaRPr lang="en-US" dirty="0"/>
          </a:p>
        </p:txBody>
      </p:sp>
    </p:spTree>
    <p:extLst>
      <p:ext uri="{BB962C8B-B14F-4D97-AF65-F5344CB8AC3E}">
        <p14:creationId xmlns:p14="http://schemas.microsoft.com/office/powerpoint/2010/main" val="3822122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noProof="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AB3A824-1A51-4B26-AD58-A6D8E14F6C04}" type="datetimeFigureOut">
              <a:rPr lang="en-US" noProof="0" smtClean="0"/>
              <a:t>6/18/2026</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dirty="0"/>
              <a:t>
              </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857E33E-8B18-4087-B112-809917729534}" type="datetimeFigureOut">
              <a:rPr lang="en-US" noProof="0" smtClean="0"/>
              <a:t>6/18/2026</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3FFE419-2371-464F-8239-3959401C3561}" type="datetimeFigureOut">
              <a:rPr lang="en-US" noProof="0" smtClean="0"/>
              <a:t>6/18/2026</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7D162C4-EDD9-4389-A98B-B87ECEA2A816}" type="datetimeFigureOut">
              <a:rPr lang="en-US" noProof="0" smtClean="0"/>
              <a:t>6/18/2026</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noProof="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6/18/2026</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noProof="0" smtClean="0"/>
              <a:t>6/18/2026</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noProof="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CBC1C18-307B-4F68-A007-B5B542270E8D}" type="datetimeFigureOut">
              <a:rPr lang="en-US" noProof="0" smtClean="0"/>
              <a:t>6/18/2026</a:t>
            </a:fld>
            <a:endParaRPr lang="en-US" noProof="0" dirty="0"/>
          </a:p>
        </p:txBody>
      </p:sp>
      <p:sp>
        <p:nvSpPr>
          <p:cNvPr id="8" name="Footer Placeholder 7"/>
          <p:cNvSpPr>
            <a:spLocks noGrp="1"/>
          </p:cNvSpPr>
          <p:nvPr>
            <p:ph type="ftr" sz="quarter" idx="11"/>
          </p:nvPr>
        </p:nvSpPr>
        <p:spPr/>
        <p:txBody>
          <a:bodyPr/>
          <a:lstStyle/>
          <a:p>
            <a:r>
              <a:rPr lang="en-US" noProof="0" dirty="0"/>
              <a:t>
              </a:t>
            </a:r>
          </a:p>
        </p:txBody>
      </p:sp>
      <p:sp>
        <p:nvSpPr>
          <p:cNvPr id="9" name="Slide Number Placeholder 8"/>
          <p:cNvSpPr>
            <a:spLocks noGrp="1"/>
          </p:cNvSpPr>
          <p:nvPr>
            <p:ph type="sldNum" sz="quarter" idx="12"/>
          </p:nvPr>
        </p:nvSpPr>
        <p:spPr/>
        <p:txBody>
          <a:body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9633525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noProof="0" smtClean="0"/>
              <a:t>6/18/2026</a:t>
            </a:fld>
            <a:endParaRPr lang="en-US" noProof="0" dirty="0"/>
          </a:p>
        </p:txBody>
      </p:sp>
      <p:sp>
        <p:nvSpPr>
          <p:cNvPr id="4" name="Footer Placeholder 3"/>
          <p:cNvSpPr>
            <a:spLocks noGrp="1"/>
          </p:cNvSpPr>
          <p:nvPr>
            <p:ph type="ftr" sz="quarter" idx="11"/>
          </p:nvPr>
        </p:nvSpPr>
        <p:spPr/>
        <p:txBody>
          <a:bodyPr/>
          <a:lstStyle/>
          <a:p>
            <a:r>
              <a:rPr lang="en-US" noProof="0" dirty="0"/>
              <a:t>
              </a:t>
            </a:r>
          </a:p>
        </p:txBody>
      </p:sp>
      <p:sp>
        <p:nvSpPr>
          <p:cNvPr id="5" name="Slide Number Placeholder 4"/>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noProof="0" smtClean="0"/>
              <a:t>6/18/2026</a:t>
            </a:fld>
            <a:endParaRPr lang="en-US" noProof="0" dirty="0"/>
          </a:p>
        </p:txBody>
      </p:sp>
      <p:sp>
        <p:nvSpPr>
          <p:cNvPr id="3" name="Footer Placeholder 2"/>
          <p:cNvSpPr>
            <a:spLocks noGrp="1"/>
          </p:cNvSpPr>
          <p:nvPr>
            <p:ph type="ftr" sz="quarter" idx="11"/>
          </p:nvPr>
        </p:nvSpPr>
        <p:spPr/>
        <p:txBody>
          <a:bodyPr/>
          <a:lstStyle/>
          <a:p>
            <a:r>
              <a:rPr lang="en-US" noProof="0" dirty="0"/>
              <a:t>
              </a:t>
            </a:r>
          </a:p>
        </p:txBody>
      </p:sp>
      <p:sp>
        <p:nvSpPr>
          <p:cNvPr id="4" name="Slide Number Placeholder 3"/>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noProof="0" smtClean="0"/>
              <a:t>6/18/2026</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noProof="0" smtClean="0"/>
              <a:t>6/18/2026</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CBC1C18-307B-4F68-A007-B5B542270E8D}" type="datetimeFigureOut">
              <a:rPr lang="en-US" noProof="0" smtClean="0"/>
              <a:t>6/18/2026</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dirty="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4A92CF-5EBA-8230-079B-041D77D89B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2918" b="271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8712679" y="108808"/>
            <a:ext cx="3479320" cy="2651645"/>
          </a:xfrm>
          <a:noFill/>
        </p:spPr>
        <p:txBody>
          <a:bodyPr>
            <a:normAutofit fontScale="92500" lnSpcReduction="10000"/>
          </a:bodyPr>
          <a:lstStyle/>
          <a:p>
            <a:r>
              <a:rPr lang="en-US" sz="200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FY27 Destination Marketing Organization Presentation</a:t>
            </a:r>
          </a:p>
          <a:p>
            <a:r>
              <a:rPr lang="en-US" sz="200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Presented by: </a:t>
            </a:r>
          </a:p>
          <a:p>
            <a:r>
              <a:rPr lang="en-US" sz="200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Laura Gadwa</a:t>
            </a:r>
          </a:p>
          <a:p>
            <a:r>
              <a:rPr lang="en-US" sz="2000"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Executive Director, Columbia Falls Area Chamber of Commerce &amp; Columbia Falls DMO</a:t>
            </a:r>
          </a:p>
        </p:txBody>
      </p:sp>
      <p:pic>
        <p:nvPicPr>
          <p:cNvPr id="4" name="Picture 3" descr="A logo with blue and white text">
            <a:extLst>
              <a:ext uri="{FF2B5EF4-FFF2-40B4-BE49-F238E27FC236}">
                <a16:creationId xmlns:a16="http://schemas.microsoft.com/office/drawing/2014/main" id="{5CE7C6BE-A979-38F3-37B1-F11B316332B5}"/>
              </a:ext>
            </a:extLst>
          </p:cNvPr>
          <p:cNvPicPr>
            <a:picLocks noChangeAspect="1"/>
          </p:cNvPicPr>
          <p:nvPr/>
        </p:nvPicPr>
        <p:blipFill>
          <a:blip r:embed="rId4">
            <a:alphaModFix amt="70000"/>
          </a:blip>
          <a:stretch>
            <a:fillRect/>
          </a:stretch>
        </p:blipFill>
        <p:spPr>
          <a:xfrm>
            <a:off x="3577336" y="1305658"/>
            <a:ext cx="5032248" cy="2289048"/>
          </a:xfrm>
          <a:prstGeom prst="rect">
            <a:avLst/>
          </a:prstGeom>
        </p:spPr>
      </p:pic>
      <p:sp>
        <p:nvSpPr>
          <p:cNvPr id="8" name="Rectangle 7">
            <a:extLst>
              <a:ext uri="{FF2B5EF4-FFF2-40B4-BE49-F238E27FC236}">
                <a16:creationId xmlns:a16="http://schemas.microsoft.com/office/drawing/2014/main" id="{AB66CD5D-2989-2F54-371B-A09C7F2B5351}"/>
              </a:ext>
            </a:extLst>
          </p:cNvPr>
          <p:cNvSpPr/>
          <p:nvPr/>
        </p:nvSpPr>
        <p:spPr>
          <a:xfrm>
            <a:off x="611288" y="3649790"/>
            <a:ext cx="1070094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www.discovercolumbiafallsmt.com</a:t>
            </a:r>
          </a:p>
        </p:txBody>
      </p:sp>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0E18F45-57FE-5127-7333-0DBCE484B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5C04A7-07C1-F789-152C-FDB3F87CC20C}"/>
              </a:ext>
            </a:extLst>
          </p:cNvPr>
          <p:cNvSpPr>
            <a:spLocks noGrp="1"/>
          </p:cNvSpPr>
          <p:nvPr>
            <p:ph type="title"/>
          </p:nvPr>
        </p:nvSpPr>
        <p:spPr>
          <a:xfrm>
            <a:off x="533400" y="214271"/>
            <a:ext cx="10845465" cy="1356360"/>
          </a:xfrm>
        </p:spPr>
        <p:txBody>
          <a:bodyPr>
            <a:normAutofit/>
          </a:bodyPr>
          <a:lstStyle/>
          <a:p>
            <a:r>
              <a:rPr lang="en-US" sz="3200" dirty="0"/>
              <a:t>Fy27 Destination Marketing Strategies</a:t>
            </a:r>
            <a:endParaRPr lang="en-US" sz="2000" dirty="0"/>
          </a:p>
        </p:txBody>
      </p:sp>
      <p:sp>
        <p:nvSpPr>
          <p:cNvPr id="6" name="Content Placeholder 6">
            <a:extLst>
              <a:ext uri="{FF2B5EF4-FFF2-40B4-BE49-F238E27FC236}">
                <a16:creationId xmlns:a16="http://schemas.microsoft.com/office/drawing/2014/main" id="{FF5AC5BB-F174-BA7D-2BB0-F2A3A4E26E16}"/>
              </a:ext>
            </a:extLst>
          </p:cNvPr>
          <p:cNvSpPr txBox="1">
            <a:spLocks/>
          </p:cNvSpPr>
          <p:nvPr/>
        </p:nvSpPr>
        <p:spPr>
          <a:xfrm>
            <a:off x="533400" y="5002306"/>
            <a:ext cx="11658600" cy="298972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t>.</a:t>
            </a:r>
          </a:p>
        </p:txBody>
      </p:sp>
      <p:sp>
        <p:nvSpPr>
          <p:cNvPr id="3" name="Content Placeholder 6">
            <a:extLst>
              <a:ext uri="{FF2B5EF4-FFF2-40B4-BE49-F238E27FC236}">
                <a16:creationId xmlns:a16="http://schemas.microsoft.com/office/drawing/2014/main" id="{6B0AFA9A-C73D-7D10-98C5-04EABF198891}"/>
              </a:ext>
            </a:extLst>
          </p:cNvPr>
          <p:cNvSpPr txBox="1">
            <a:spLocks/>
          </p:cNvSpPr>
          <p:nvPr/>
        </p:nvSpPr>
        <p:spPr>
          <a:xfrm>
            <a:off x="444277" y="1304360"/>
            <a:ext cx="6444293" cy="5112123"/>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t>Our second major strategy is to elevate Columbia Falls as a </a:t>
            </a:r>
            <a:r>
              <a:rPr lang="en-US" b="1" dirty="0"/>
              <a:t>year‑round home base</a:t>
            </a:r>
            <a:r>
              <a:rPr lang="en-US" dirty="0"/>
              <a:t> for recreation and community experiences.</a:t>
            </a:r>
          </a:p>
          <a:p>
            <a:r>
              <a:rPr lang="en-US" dirty="0"/>
              <a:t>We will:</a:t>
            </a:r>
          </a:p>
          <a:p>
            <a:pPr lvl="1"/>
            <a:r>
              <a:rPr lang="en-US" dirty="0"/>
              <a:t>Launch targeted marketing campaigns for fall, winter, and spring</a:t>
            </a:r>
          </a:p>
          <a:p>
            <a:pPr lvl="1"/>
            <a:r>
              <a:rPr lang="en-US" dirty="0"/>
              <a:t>Promote recreation outside Glacier National Park, including Cedar Flats, Hungry Horse Reservoir, Flathead National Forest, and the Flathead River</a:t>
            </a:r>
          </a:p>
          <a:p>
            <a:pPr lvl="1"/>
            <a:r>
              <a:rPr lang="en-US" dirty="0"/>
              <a:t>Highlight local events, small‑town charm, and authentic community experiences</a:t>
            </a:r>
          </a:p>
          <a:p>
            <a:pPr lvl="1"/>
            <a:r>
              <a:rPr lang="en-US" dirty="0"/>
              <a:t>Continue building out the Discover Columbia Falls brand to reflect who we are as a community</a:t>
            </a:r>
          </a:p>
          <a:p>
            <a:pPr lvl="1"/>
            <a:r>
              <a:rPr lang="en-US" b="1" dirty="0"/>
              <a:t>Post and boost educational and promotional content at least six times per quarter on two social media platforms</a:t>
            </a:r>
            <a:r>
              <a:rPr lang="en-US" dirty="0"/>
              <a:t>, ensuring consistent visibility and engagement.</a:t>
            </a:r>
          </a:p>
        </p:txBody>
      </p:sp>
      <p:pic>
        <p:nvPicPr>
          <p:cNvPr id="5" name="Picture 4">
            <a:extLst>
              <a:ext uri="{FF2B5EF4-FFF2-40B4-BE49-F238E27FC236}">
                <a16:creationId xmlns:a16="http://schemas.microsoft.com/office/drawing/2014/main" id="{CBE598DA-5AF2-A1B5-F574-12AA611DC9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64030" y="296371"/>
            <a:ext cx="4152511" cy="6217037"/>
          </a:xfrm>
          <a:prstGeom prst="rect">
            <a:avLst/>
          </a:prstGeom>
        </p:spPr>
      </p:pic>
    </p:spTree>
    <p:extLst>
      <p:ext uri="{BB962C8B-B14F-4D97-AF65-F5344CB8AC3E}">
        <p14:creationId xmlns:p14="http://schemas.microsoft.com/office/powerpoint/2010/main" val="41271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2" descr="FY26 partnership takeaway graphic">
            <a:extLst>
              <a:ext uri="{FF2B5EF4-FFF2-40B4-BE49-F238E27FC236}">
                <a16:creationId xmlns:a16="http://schemas.microsoft.com/office/drawing/2014/main" id="{5998A40F-0DF0-1B43-4DAB-7BDBABB5F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546" y="572275"/>
            <a:ext cx="8126084" cy="541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88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FE18-05E7-C250-3D1C-A95684619EAE}"/>
              </a:ext>
            </a:extLst>
          </p:cNvPr>
          <p:cNvSpPr>
            <a:spLocks noGrp="1"/>
          </p:cNvSpPr>
          <p:nvPr>
            <p:ph type="ctrTitle"/>
          </p:nvPr>
        </p:nvSpPr>
        <p:spPr>
          <a:xfrm>
            <a:off x="1112520" y="943554"/>
            <a:ext cx="9966960" cy="2926080"/>
          </a:xfrm>
        </p:spPr>
        <p:txBody>
          <a:bodyPr>
            <a:normAutofit fontScale="90000"/>
          </a:bodyPr>
          <a:lstStyle/>
          <a:p>
            <a:r>
              <a:rPr lang="en-US" dirty="0"/>
              <a:t>Thank you from the Columbia falls </a:t>
            </a:r>
            <a:r>
              <a:rPr lang="en-US" dirty="0" err="1"/>
              <a:t>dMO</a:t>
            </a:r>
            <a:br>
              <a:rPr lang="en-US" dirty="0"/>
            </a:br>
            <a:br>
              <a:rPr lang="en-US" dirty="0"/>
            </a:br>
            <a:r>
              <a:rPr lang="en-US" dirty="0"/>
              <a:t>Any questions?</a:t>
            </a:r>
          </a:p>
        </p:txBody>
      </p:sp>
      <p:sp>
        <p:nvSpPr>
          <p:cNvPr id="3" name="Subtitle 2">
            <a:extLst>
              <a:ext uri="{FF2B5EF4-FFF2-40B4-BE49-F238E27FC236}">
                <a16:creationId xmlns:a16="http://schemas.microsoft.com/office/drawing/2014/main" id="{D4EC6721-C091-D08A-3A0F-BFBD9BD58ADA}"/>
              </a:ext>
            </a:extLst>
          </p:cNvPr>
          <p:cNvSpPr>
            <a:spLocks noGrp="1"/>
          </p:cNvSpPr>
          <p:nvPr>
            <p:ph type="subTitle" idx="1"/>
          </p:nvPr>
        </p:nvSpPr>
        <p:spPr>
          <a:xfrm>
            <a:off x="3876674" y="4336359"/>
            <a:ext cx="8767860" cy="2426391"/>
          </a:xfrm>
        </p:spPr>
        <p:txBody>
          <a:bodyPr>
            <a:normAutofit/>
          </a:bodyPr>
          <a:lstStyle/>
          <a:p>
            <a:r>
              <a:rPr lang="en-US" dirty="0"/>
              <a:t>Laura Gadwa</a:t>
            </a:r>
          </a:p>
          <a:p>
            <a:r>
              <a:rPr lang="en-US" dirty="0"/>
              <a:t>discovercolumbiafallsmt@gmail.com</a:t>
            </a:r>
          </a:p>
          <a:p>
            <a:r>
              <a:rPr lang="en-US" dirty="0"/>
              <a:t>director@columbiafallschamber.org </a:t>
            </a:r>
          </a:p>
          <a:p>
            <a:r>
              <a:rPr lang="en-US" dirty="0"/>
              <a:t>406-892-2072</a:t>
            </a:r>
          </a:p>
        </p:txBody>
      </p:sp>
      <p:pic>
        <p:nvPicPr>
          <p:cNvPr id="4" name="Picture 3" descr="A logo with blue and white text">
            <a:extLst>
              <a:ext uri="{FF2B5EF4-FFF2-40B4-BE49-F238E27FC236}">
                <a16:creationId xmlns:a16="http://schemas.microsoft.com/office/drawing/2014/main" id="{3FD9DAD2-9AEA-D715-BA1D-3A094D08182C}"/>
              </a:ext>
            </a:extLst>
          </p:cNvPr>
          <p:cNvPicPr>
            <a:picLocks noChangeAspect="1"/>
          </p:cNvPicPr>
          <p:nvPr/>
        </p:nvPicPr>
        <p:blipFill>
          <a:blip r:embed="rId2">
            <a:alphaModFix/>
          </a:blip>
          <a:stretch>
            <a:fillRect/>
          </a:stretch>
        </p:blipFill>
        <p:spPr>
          <a:xfrm>
            <a:off x="974117" y="4153395"/>
            <a:ext cx="3416907" cy="1554268"/>
          </a:xfrm>
          <a:prstGeom prst="rect">
            <a:avLst/>
          </a:prstGeom>
        </p:spPr>
      </p:pic>
      <p:sp>
        <p:nvSpPr>
          <p:cNvPr id="6" name="TextBox 5">
            <a:extLst>
              <a:ext uri="{FF2B5EF4-FFF2-40B4-BE49-F238E27FC236}">
                <a16:creationId xmlns:a16="http://schemas.microsoft.com/office/drawing/2014/main" id="{3A56BB2B-5185-B421-639D-D6E0545FCC13}"/>
              </a:ext>
            </a:extLst>
          </p:cNvPr>
          <p:cNvSpPr txBox="1"/>
          <p:nvPr/>
        </p:nvSpPr>
        <p:spPr>
          <a:xfrm>
            <a:off x="-479730" y="5851222"/>
            <a:ext cx="6324600" cy="646331"/>
          </a:xfrm>
          <a:prstGeom prst="rect">
            <a:avLst/>
          </a:prstGeom>
          <a:noFill/>
        </p:spPr>
        <p:txBody>
          <a:bodyPr wrap="square">
            <a:spAutoFit/>
          </a:bodyPr>
          <a:lstStyle/>
          <a:p>
            <a:pPr algn="ctr"/>
            <a:r>
              <a:rPr lang="en-US" dirty="0">
                <a:solidFill>
                  <a:schemeClr val="bg1"/>
                </a:solidFill>
              </a:rPr>
              <a:t>No Matter the Season.</a:t>
            </a:r>
          </a:p>
          <a:p>
            <a:pPr algn="ctr"/>
            <a:r>
              <a:rPr lang="en-US" dirty="0">
                <a:solidFill>
                  <a:schemeClr val="bg1"/>
                </a:solidFill>
              </a:rPr>
              <a:t>Natures Here for a Reason.</a:t>
            </a:r>
          </a:p>
        </p:txBody>
      </p:sp>
    </p:spTree>
    <p:extLst>
      <p:ext uri="{BB962C8B-B14F-4D97-AF65-F5344CB8AC3E}">
        <p14:creationId xmlns:p14="http://schemas.microsoft.com/office/powerpoint/2010/main" val="135225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6193-F9F1-4C54-838F-77350B9FC5DC}"/>
              </a:ext>
            </a:extLst>
          </p:cNvPr>
          <p:cNvSpPr>
            <a:spLocks noGrp="1"/>
          </p:cNvSpPr>
          <p:nvPr>
            <p:ph type="title"/>
          </p:nvPr>
        </p:nvSpPr>
        <p:spPr>
          <a:xfrm>
            <a:off x="342488" y="701040"/>
            <a:ext cx="6693061" cy="1356360"/>
          </a:xfrm>
        </p:spPr>
        <p:txBody>
          <a:bodyPr>
            <a:normAutofit/>
          </a:bodyPr>
          <a:lstStyle/>
          <a:p>
            <a:r>
              <a:rPr lang="en-US" dirty="0"/>
              <a:t>Fy27 Focus Areas </a:t>
            </a:r>
          </a:p>
        </p:txBody>
      </p:sp>
      <p:graphicFrame>
        <p:nvGraphicFramePr>
          <p:cNvPr id="5" name="Content Placeholder 2" descr="Icon Bullets">
            <a:extLst>
              <a:ext uri="{FF2B5EF4-FFF2-40B4-BE49-F238E27FC236}">
                <a16:creationId xmlns:a16="http://schemas.microsoft.com/office/drawing/2014/main" id="{8453D1B9-6A3D-441D-888D-C1BEB727AD58}"/>
              </a:ext>
            </a:extLst>
          </p:cNvPr>
          <p:cNvGraphicFramePr>
            <a:graphicFrameLocks noGrp="1"/>
          </p:cNvGraphicFramePr>
          <p:nvPr>
            <p:ph idx="1"/>
            <p:extLst>
              <p:ext uri="{D42A27DB-BD31-4B8C-83A1-F6EECF244321}">
                <p14:modId xmlns:p14="http://schemas.microsoft.com/office/powerpoint/2010/main" val="3509347945"/>
              </p:ext>
            </p:extLst>
          </p:nvPr>
        </p:nvGraphicFramePr>
        <p:xfrm>
          <a:off x="428018" y="2057400"/>
          <a:ext cx="7408044" cy="4469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a:extLst>
              <a:ext uri="{FF2B5EF4-FFF2-40B4-BE49-F238E27FC236}">
                <a16:creationId xmlns:a16="http://schemas.microsoft.com/office/drawing/2014/main" id="{4CB17D06-DF4F-14BD-03DA-91124E2293EC}"/>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910" t="3195" r="24350" b="3333"/>
          <a:stretch/>
        </p:blipFill>
        <p:spPr bwMode="auto">
          <a:xfrm>
            <a:off x="7639050" y="247650"/>
            <a:ext cx="4552950" cy="638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7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802707C-CCBC-1518-F5A5-69A0522EE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E36E6-972D-1814-FE72-1636728E3B11}"/>
              </a:ext>
            </a:extLst>
          </p:cNvPr>
          <p:cNvSpPr>
            <a:spLocks noGrp="1"/>
          </p:cNvSpPr>
          <p:nvPr>
            <p:ph type="title"/>
          </p:nvPr>
        </p:nvSpPr>
        <p:spPr>
          <a:xfrm>
            <a:off x="476958" y="593463"/>
            <a:ext cx="10845465" cy="1356360"/>
          </a:xfrm>
        </p:spPr>
        <p:txBody>
          <a:bodyPr>
            <a:normAutofit fontScale="90000"/>
          </a:bodyPr>
          <a:lstStyle/>
          <a:p>
            <a:r>
              <a:rPr lang="en-US" sz="3200" dirty="0"/>
              <a:t>Destination Stewardship – Data Driven Focus </a:t>
            </a:r>
            <a:br>
              <a:rPr lang="en-US" sz="2000" dirty="0"/>
            </a:br>
            <a:r>
              <a:rPr lang="en-US" sz="2000" b="1" dirty="0"/>
              <a:t>Resident Sentiment Survey Data &amp; Community Meetings</a:t>
            </a:r>
            <a:br>
              <a:rPr lang="en-US" sz="2000" b="1" dirty="0"/>
            </a:br>
            <a:br>
              <a:rPr lang="en-US" sz="2000" b="1" dirty="0"/>
            </a:br>
            <a:r>
              <a:rPr lang="en-US" sz="2000" b="1" dirty="0"/>
              <a:t>Overarching Themes Identified</a:t>
            </a:r>
            <a:br>
              <a:rPr lang="en-US" sz="2000" b="1" dirty="0"/>
            </a:br>
            <a:br>
              <a:rPr lang="en-US" sz="2000" b="1" dirty="0"/>
            </a:br>
            <a:endParaRPr lang="en-US" sz="2000" dirty="0"/>
          </a:p>
        </p:txBody>
      </p:sp>
      <p:sp>
        <p:nvSpPr>
          <p:cNvPr id="7" name="Content Placeholder 6">
            <a:extLst>
              <a:ext uri="{FF2B5EF4-FFF2-40B4-BE49-F238E27FC236}">
                <a16:creationId xmlns:a16="http://schemas.microsoft.com/office/drawing/2014/main" id="{893E89E4-5F6F-633E-B1C7-C33D9B82C5B6}"/>
              </a:ext>
            </a:extLst>
          </p:cNvPr>
          <p:cNvSpPr>
            <a:spLocks noGrp="1"/>
          </p:cNvSpPr>
          <p:nvPr>
            <p:ph idx="1"/>
          </p:nvPr>
        </p:nvSpPr>
        <p:spPr>
          <a:xfrm>
            <a:off x="425897" y="2043954"/>
            <a:ext cx="6548718" cy="1689847"/>
          </a:xfrm>
        </p:spPr>
        <p:txBody>
          <a:bodyPr>
            <a:normAutofit/>
          </a:bodyPr>
          <a:lstStyle/>
          <a:p>
            <a:pPr marL="45720" indent="0">
              <a:buNone/>
            </a:pPr>
            <a:r>
              <a:rPr lang="en-US" b="1" dirty="0"/>
              <a:t>1. Overcrowding</a:t>
            </a:r>
          </a:p>
          <a:p>
            <a:pPr lvl="1"/>
            <a:r>
              <a:rPr lang="en-US" dirty="0"/>
              <a:t>Residents report feeling the strain of peak‑season congestion.</a:t>
            </a:r>
          </a:p>
          <a:p>
            <a:pPr lvl="1"/>
            <a:r>
              <a:rPr lang="en-US" dirty="0"/>
              <a:t>Concerns about quality of life during summer months.</a:t>
            </a:r>
          </a:p>
          <a:p>
            <a:pPr marL="45720" indent="0">
              <a:buNone/>
            </a:pPr>
            <a:endParaRPr lang="en-US" dirty="0"/>
          </a:p>
        </p:txBody>
      </p:sp>
      <p:sp>
        <p:nvSpPr>
          <p:cNvPr id="5" name="Content Placeholder 6">
            <a:extLst>
              <a:ext uri="{FF2B5EF4-FFF2-40B4-BE49-F238E27FC236}">
                <a16:creationId xmlns:a16="http://schemas.microsoft.com/office/drawing/2014/main" id="{BC7B6B22-1575-C6E7-0538-4EA837EF0590}"/>
              </a:ext>
            </a:extLst>
          </p:cNvPr>
          <p:cNvSpPr txBox="1">
            <a:spLocks/>
          </p:cNvSpPr>
          <p:nvPr/>
        </p:nvSpPr>
        <p:spPr>
          <a:xfrm>
            <a:off x="425897" y="3684613"/>
            <a:ext cx="6620437" cy="2624190"/>
          </a:xfrm>
          <a:prstGeom prst="rect">
            <a:avLst/>
          </a:prstGeom>
        </p:spPr>
        <p:txBody>
          <a:bodyPr vert="horz" lIns="91440" tIns="45720" rIns="91440" bIns="45720" rtlCol="0">
            <a:normAutofit fontScale="925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2600" b="1" dirty="0"/>
              <a:t>2. Environmental Concerns and Sustainability</a:t>
            </a:r>
          </a:p>
          <a:p>
            <a:pPr lvl="1"/>
            <a:r>
              <a:rPr lang="en-US" sz="1900" dirty="0"/>
              <a:t>Strong desire to protect rivers, forests, wildlife, and public lands.</a:t>
            </a:r>
          </a:p>
          <a:p>
            <a:pPr lvl="1"/>
            <a:r>
              <a:rPr lang="en-US" sz="1900" dirty="0"/>
              <a:t>Emphasis on responsible recreation and stewardship education.</a:t>
            </a:r>
          </a:p>
          <a:p>
            <a:pPr lvl="1"/>
            <a:r>
              <a:rPr lang="en-US" sz="1900" dirty="0"/>
              <a:t>Interest in long‑term planning that preserves natural resources.</a:t>
            </a:r>
          </a:p>
          <a:p>
            <a:pPr lvl="1"/>
            <a:r>
              <a:rPr lang="en-US" sz="1900" dirty="0"/>
              <a:t>Support for strategies that reduce seasonal strain and spread visitation.</a:t>
            </a:r>
          </a:p>
          <a:p>
            <a:pPr lvl="1"/>
            <a:endParaRPr lang="en-US" dirty="0"/>
          </a:p>
        </p:txBody>
      </p:sp>
      <p:pic>
        <p:nvPicPr>
          <p:cNvPr id="8" name="Picture 7">
            <a:extLst>
              <a:ext uri="{FF2B5EF4-FFF2-40B4-BE49-F238E27FC236}">
                <a16:creationId xmlns:a16="http://schemas.microsoft.com/office/drawing/2014/main" id="{3C447BBB-4757-4E6A-20DB-47AD154068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7772" y="1104899"/>
            <a:ext cx="5321464" cy="4648202"/>
          </a:xfrm>
          <a:prstGeom prst="rect">
            <a:avLst/>
          </a:prstGeom>
        </p:spPr>
      </p:pic>
    </p:spTree>
    <p:extLst>
      <p:ext uri="{BB962C8B-B14F-4D97-AF65-F5344CB8AC3E}">
        <p14:creationId xmlns:p14="http://schemas.microsoft.com/office/powerpoint/2010/main" val="45099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FB4D2A3-03CB-E3F9-5653-B4E24F2FF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0EEDD-F12C-1EFB-DE8B-03B9CAC831B2}"/>
              </a:ext>
            </a:extLst>
          </p:cNvPr>
          <p:cNvSpPr>
            <a:spLocks noGrp="1"/>
          </p:cNvSpPr>
          <p:nvPr>
            <p:ph type="title"/>
          </p:nvPr>
        </p:nvSpPr>
        <p:spPr>
          <a:xfrm>
            <a:off x="476958" y="593463"/>
            <a:ext cx="10845465" cy="1356360"/>
          </a:xfrm>
        </p:spPr>
        <p:txBody>
          <a:bodyPr>
            <a:normAutofit fontScale="90000"/>
          </a:bodyPr>
          <a:lstStyle/>
          <a:p>
            <a:r>
              <a:rPr lang="en-US" sz="3200" dirty="0"/>
              <a:t>Destination Stewardship – Data Driven Focus </a:t>
            </a:r>
            <a:br>
              <a:rPr lang="en-US" sz="2000" dirty="0"/>
            </a:br>
            <a:r>
              <a:rPr lang="en-US" sz="2000" b="1" dirty="0"/>
              <a:t>Resident Sentiment Survey Data &amp; Community Meetings</a:t>
            </a:r>
            <a:br>
              <a:rPr lang="en-US" sz="2000" b="1" dirty="0"/>
            </a:br>
            <a:br>
              <a:rPr lang="en-US" sz="2000" b="1" dirty="0"/>
            </a:br>
            <a:r>
              <a:rPr lang="en-US" sz="2000" b="1" dirty="0"/>
              <a:t>Overarching Themes Identified</a:t>
            </a:r>
            <a:br>
              <a:rPr lang="en-US" sz="2000" b="1" dirty="0"/>
            </a:br>
            <a:br>
              <a:rPr lang="en-US" sz="2000" b="1" dirty="0"/>
            </a:br>
            <a:endParaRPr lang="en-US" sz="2000" dirty="0"/>
          </a:p>
        </p:txBody>
      </p:sp>
      <p:sp>
        <p:nvSpPr>
          <p:cNvPr id="7" name="Content Placeholder 6">
            <a:extLst>
              <a:ext uri="{FF2B5EF4-FFF2-40B4-BE49-F238E27FC236}">
                <a16:creationId xmlns:a16="http://schemas.microsoft.com/office/drawing/2014/main" id="{BA53157A-8E3B-2CCA-1415-1A807BA60E40}"/>
              </a:ext>
            </a:extLst>
          </p:cNvPr>
          <p:cNvSpPr>
            <a:spLocks noGrp="1"/>
          </p:cNvSpPr>
          <p:nvPr>
            <p:ph idx="1"/>
          </p:nvPr>
        </p:nvSpPr>
        <p:spPr>
          <a:xfrm>
            <a:off x="623047" y="2012577"/>
            <a:ext cx="9872871" cy="1689847"/>
          </a:xfrm>
        </p:spPr>
        <p:txBody>
          <a:bodyPr>
            <a:normAutofit/>
          </a:bodyPr>
          <a:lstStyle/>
          <a:p>
            <a:pPr marL="45720" indent="0">
              <a:buNone/>
            </a:pPr>
            <a:r>
              <a:rPr lang="en-US" b="1" dirty="0"/>
              <a:t>3. “Focus on Our Community First”</a:t>
            </a:r>
          </a:p>
          <a:p>
            <a:pPr lvl="1"/>
            <a:r>
              <a:rPr lang="en-US" dirty="0"/>
              <a:t>Clear message: tourism should support—not overshadow—local needs.</a:t>
            </a:r>
          </a:p>
          <a:p>
            <a:pPr lvl="1"/>
            <a:r>
              <a:rPr lang="en-US" dirty="0"/>
              <a:t>Desire for balanced growth that benefits resident's year‑round.</a:t>
            </a:r>
          </a:p>
        </p:txBody>
      </p:sp>
      <p:sp>
        <p:nvSpPr>
          <p:cNvPr id="5" name="Content Placeholder 6">
            <a:extLst>
              <a:ext uri="{FF2B5EF4-FFF2-40B4-BE49-F238E27FC236}">
                <a16:creationId xmlns:a16="http://schemas.microsoft.com/office/drawing/2014/main" id="{A8872F4A-34E1-97CF-D16F-CBCEC63F5274}"/>
              </a:ext>
            </a:extLst>
          </p:cNvPr>
          <p:cNvSpPr txBox="1">
            <a:spLocks/>
          </p:cNvSpPr>
          <p:nvPr/>
        </p:nvSpPr>
        <p:spPr>
          <a:xfrm>
            <a:off x="551328" y="4063254"/>
            <a:ext cx="11210366" cy="248994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b="1" dirty="0"/>
              <a:t>4. Infrastructure. Parking, Traffic &amp; Transportation</a:t>
            </a:r>
          </a:p>
          <a:p>
            <a:pPr lvl="2"/>
            <a:r>
              <a:rPr lang="en-US" dirty="0"/>
              <a:t>Pressure on roads, parking, and public facilities during peak season.</a:t>
            </a:r>
          </a:p>
          <a:p>
            <a:pPr lvl="2"/>
            <a:r>
              <a:rPr lang="en-US" dirty="0"/>
              <a:t>Need for improved communication around construction, closures, and access.</a:t>
            </a:r>
            <a:r>
              <a:rPr lang="en-US" b="1" dirty="0"/>
              <a:t> </a:t>
            </a:r>
          </a:p>
          <a:p>
            <a:pPr lvl="2"/>
            <a:r>
              <a:rPr lang="en-US" dirty="0"/>
              <a:t>Peak‑season traffic is a top frustration.</a:t>
            </a:r>
          </a:p>
          <a:p>
            <a:pPr lvl="2"/>
            <a:r>
              <a:rPr lang="en-US" dirty="0"/>
              <a:t>Need for better visitor guidance, signage, and trip‑planning resources</a:t>
            </a:r>
          </a:p>
        </p:txBody>
      </p:sp>
      <p:sp>
        <p:nvSpPr>
          <p:cNvPr id="4" name="TextBox 3">
            <a:extLst>
              <a:ext uri="{FF2B5EF4-FFF2-40B4-BE49-F238E27FC236}">
                <a16:creationId xmlns:a16="http://schemas.microsoft.com/office/drawing/2014/main" id="{461816D2-85A5-56FA-5AA1-02D2411B35AA}"/>
              </a:ext>
            </a:extLst>
          </p:cNvPr>
          <p:cNvSpPr txBox="1"/>
          <p:nvPr/>
        </p:nvSpPr>
        <p:spPr>
          <a:xfrm>
            <a:off x="5773270" y="2967335"/>
            <a:ext cx="5891176" cy="923330"/>
          </a:xfrm>
          <a:prstGeom prst="rect">
            <a:avLst/>
          </a:prstGeom>
          <a:noFill/>
        </p:spPr>
        <p:txBody>
          <a:bodyPr wrap="square">
            <a:spAutoFit/>
          </a:bodyPr>
          <a:lstStyle/>
          <a:p>
            <a:r>
              <a:rPr lang="en-US" i="1" dirty="0">
                <a:solidFill>
                  <a:schemeClr val="accent5"/>
                </a:solidFill>
              </a:rPr>
              <a:t>“It starts and ends with the people who live and work there. Incentivize them, make them feel as if they own a piece of the pie and the community will boom and embrace tourism.”</a:t>
            </a:r>
          </a:p>
        </p:txBody>
      </p:sp>
    </p:spTree>
    <p:extLst>
      <p:ext uri="{BB962C8B-B14F-4D97-AF65-F5344CB8AC3E}">
        <p14:creationId xmlns:p14="http://schemas.microsoft.com/office/powerpoint/2010/main" val="290348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5EEDB5C-D5AE-FECD-C333-9082CE5E9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EA4C8-1DEB-0EA3-2D30-D0977040AD35}"/>
              </a:ext>
            </a:extLst>
          </p:cNvPr>
          <p:cNvSpPr>
            <a:spLocks noGrp="1"/>
          </p:cNvSpPr>
          <p:nvPr>
            <p:ph type="title"/>
          </p:nvPr>
        </p:nvSpPr>
        <p:spPr>
          <a:xfrm>
            <a:off x="476958" y="593463"/>
            <a:ext cx="10845465" cy="1356360"/>
          </a:xfrm>
        </p:spPr>
        <p:txBody>
          <a:bodyPr>
            <a:normAutofit fontScale="90000"/>
          </a:bodyPr>
          <a:lstStyle/>
          <a:p>
            <a:r>
              <a:rPr lang="en-US" sz="3200" dirty="0"/>
              <a:t>Destination Stewardship – Data Driven Focus </a:t>
            </a:r>
            <a:br>
              <a:rPr lang="en-US" sz="2000" dirty="0"/>
            </a:br>
            <a:r>
              <a:rPr lang="en-US" sz="2000" b="1" dirty="0"/>
              <a:t>Resident Sentiment Survey Data &amp; Community Meetings</a:t>
            </a:r>
            <a:br>
              <a:rPr lang="en-US" sz="2000" b="1" dirty="0"/>
            </a:br>
            <a:br>
              <a:rPr lang="en-US" sz="2000" b="1" dirty="0"/>
            </a:br>
            <a:r>
              <a:rPr lang="en-US" sz="2000" b="1" dirty="0"/>
              <a:t>Overarching Themes Identified</a:t>
            </a:r>
            <a:br>
              <a:rPr lang="en-US" sz="2000" b="1" dirty="0"/>
            </a:br>
            <a:br>
              <a:rPr lang="en-US" sz="2000" b="1" dirty="0"/>
            </a:br>
            <a:endParaRPr lang="en-US" sz="2000" dirty="0"/>
          </a:p>
        </p:txBody>
      </p:sp>
      <p:sp>
        <p:nvSpPr>
          <p:cNvPr id="5" name="Content Placeholder 6">
            <a:extLst>
              <a:ext uri="{FF2B5EF4-FFF2-40B4-BE49-F238E27FC236}">
                <a16:creationId xmlns:a16="http://schemas.microsoft.com/office/drawing/2014/main" id="{E4513A12-B1FB-5EBD-3A86-743FF18F29FF}"/>
              </a:ext>
            </a:extLst>
          </p:cNvPr>
          <p:cNvSpPr txBox="1">
            <a:spLocks/>
          </p:cNvSpPr>
          <p:nvPr/>
        </p:nvSpPr>
        <p:spPr>
          <a:xfrm>
            <a:off x="476958" y="1876160"/>
            <a:ext cx="9872871" cy="240926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b="1" dirty="0"/>
              <a:t>5. Education</a:t>
            </a:r>
          </a:p>
          <a:p>
            <a:pPr lvl="1"/>
            <a:r>
              <a:rPr lang="en-US" dirty="0"/>
              <a:t>Residents want visitors to understand:</a:t>
            </a:r>
          </a:p>
          <a:p>
            <a:pPr lvl="2"/>
            <a:r>
              <a:rPr lang="en-US" sz="2000" dirty="0"/>
              <a:t>Local rules and expectations</a:t>
            </a:r>
          </a:p>
          <a:p>
            <a:pPr lvl="2"/>
            <a:r>
              <a:rPr lang="en-US" sz="2000" dirty="0"/>
              <a:t>Safety practices</a:t>
            </a:r>
          </a:p>
          <a:p>
            <a:pPr lvl="2"/>
            <a:r>
              <a:rPr lang="en-US" sz="2000" dirty="0"/>
              <a:t>How to recreate responsibly</a:t>
            </a:r>
          </a:p>
          <a:p>
            <a:pPr lvl="1"/>
            <a:r>
              <a:rPr lang="en-US" dirty="0"/>
              <a:t>Strong support for more visitor‑facing educational materials.</a:t>
            </a:r>
          </a:p>
        </p:txBody>
      </p:sp>
      <p:sp>
        <p:nvSpPr>
          <p:cNvPr id="4" name="TextBox 3">
            <a:extLst>
              <a:ext uri="{FF2B5EF4-FFF2-40B4-BE49-F238E27FC236}">
                <a16:creationId xmlns:a16="http://schemas.microsoft.com/office/drawing/2014/main" id="{8E7C9A12-772A-3578-2447-983D6A5AE109}"/>
              </a:ext>
            </a:extLst>
          </p:cNvPr>
          <p:cNvSpPr txBox="1"/>
          <p:nvPr/>
        </p:nvSpPr>
        <p:spPr>
          <a:xfrm>
            <a:off x="6096000" y="2341897"/>
            <a:ext cx="6096000" cy="646331"/>
          </a:xfrm>
          <a:prstGeom prst="rect">
            <a:avLst/>
          </a:prstGeom>
          <a:noFill/>
        </p:spPr>
        <p:txBody>
          <a:bodyPr wrap="square">
            <a:spAutoFit/>
          </a:bodyPr>
          <a:lstStyle/>
          <a:p>
            <a:r>
              <a:rPr lang="en-US" sz="1800" i="1" dirty="0">
                <a:solidFill>
                  <a:srgbClr val="5AA2AE"/>
                </a:solidFill>
              </a:rPr>
              <a:t>“How do we educate tourists that this is our community, not their personal playground?”</a:t>
            </a:r>
          </a:p>
        </p:txBody>
      </p:sp>
      <p:pic>
        <p:nvPicPr>
          <p:cNvPr id="12" name="Picture 11">
            <a:extLst>
              <a:ext uri="{FF2B5EF4-FFF2-40B4-BE49-F238E27FC236}">
                <a16:creationId xmlns:a16="http://schemas.microsoft.com/office/drawing/2014/main" id="{A4EA7249-315B-FDCC-7F12-BDFDC4323D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164272"/>
            <a:ext cx="12192000" cy="4529455"/>
          </a:xfrm>
          <a:prstGeom prst="rect">
            <a:avLst/>
          </a:prstGeom>
        </p:spPr>
      </p:pic>
      <p:pic>
        <p:nvPicPr>
          <p:cNvPr id="14" name="Picture 13">
            <a:extLst>
              <a:ext uri="{FF2B5EF4-FFF2-40B4-BE49-F238E27FC236}">
                <a16:creationId xmlns:a16="http://schemas.microsoft.com/office/drawing/2014/main" id="{A63D58CC-8961-9500-DAC7-C542B3A880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31559"/>
            <a:ext cx="12192000" cy="4562168"/>
          </a:xfrm>
          <a:prstGeom prst="rect">
            <a:avLst/>
          </a:prstGeom>
        </p:spPr>
      </p:pic>
      <p:pic>
        <p:nvPicPr>
          <p:cNvPr id="10" name="Picture 9">
            <a:extLst>
              <a:ext uri="{FF2B5EF4-FFF2-40B4-BE49-F238E27FC236}">
                <a16:creationId xmlns:a16="http://schemas.microsoft.com/office/drawing/2014/main" id="{84F56ED2-7F2B-DC45-7BB7-998CA4F717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01855" y="221304"/>
            <a:ext cx="8516823" cy="6382677"/>
          </a:xfrm>
          <a:prstGeom prst="rect">
            <a:avLst/>
          </a:prstGeom>
        </p:spPr>
      </p:pic>
    </p:spTree>
    <p:extLst>
      <p:ext uri="{BB962C8B-B14F-4D97-AF65-F5344CB8AC3E}">
        <p14:creationId xmlns:p14="http://schemas.microsoft.com/office/powerpoint/2010/main" val="24464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FA2FEA9-E494-11FA-05CA-D518CDAAA6F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50C4EBD-EF6D-37AF-9DC9-7B6863FACA9F}"/>
              </a:ext>
              <a:ext uri="{C183D7F6-B498-43B3-948B-1728B52AA6E4}">
                <adec:decorative xmlns:adec="http://schemas.microsoft.com/office/drawing/2017/decorative" val="1"/>
              </a:ext>
            </a:extLst>
          </p:cNvPr>
          <p:cNvPicPr>
            <a:picLocks noChangeAspect="1"/>
          </p:cNvPicPr>
          <p:nvPr/>
        </p:nvPicPr>
        <p:blipFill>
          <a:blip r:embed="rId3"/>
          <a:srcRect r="32784"/>
          <a:stretch>
            <a:fillRect/>
          </a:stretch>
        </p:blipFill>
        <p:spPr>
          <a:xfrm>
            <a:off x="6629541" y="1255929"/>
            <a:ext cx="5257916" cy="5224765"/>
          </a:xfrm>
          <a:prstGeom prst="rect">
            <a:avLst/>
          </a:prstGeom>
        </p:spPr>
      </p:pic>
      <p:sp>
        <p:nvSpPr>
          <p:cNvPr id="2" name="Title 1">
            <a:extLst>
              <a:ext uri="{FF2B5EF4-FFF2-40B4-BE49-F238E27FC236}">
                <a16:creationId xmlns:a16="http://schemas.microsoft.com/office/drawing/2014/main" id="{81B39EB8-A2B0-2315-E4C9-E15024C1882A}"/>
              </a:ext>
            </a:extLst>
          </p:cNvPr>
          <p:cNvSpPr>
            <a:spLocks noGrp="1"/>
          </p:cNvSpPr>
          <p:nvPr>
            <p:ph type="title"/>
          </p:nvPr>
        </p:nvSpPr>
        <p:spPr>
          <a:xfrm>
            <a:off x="533400" y="214271"/>
            <a:ext cx="10845465" cy="1356360"/>
          </a:xfrm>
        </p:spPr>
        <p:txBody>
          <a:bodyPr>
            <a:normAutofit/>
          </a:bodyPr>
          <a:lstStyle/>
          <a:p>
            <a:r>
              <a:rPr lang="en-US" sz="3200" dirty="0"/>
              <a:t>Fy27 Strategies and Goals </a:t>
            </a:r>
            <a:endParaRPr lang="en-US" sz="2000" dirty="0"/>
          </a:p>
        </p:txBody>
      </p:sp>
      <p:sp>
        <p:nvSpPr>
          <p:cNvPr id="6" name="Content Placeholder 6">
            <a:extLst>
              <a:ext uri="{FF2B5EF4-FFF2-40B4-BE49-F238E27FC236}">
                <a16:creationId xmlns:a16="http://schemas.microsoft.com/office/drawing/2014/main" id="{D5E12A96-B95D-BF20-E31D-3BA51D3978F5}"/>
              </a:ext>
            </a:extLst>
          </p:cNvPr>
          <p:cNvSpPr txBox="1">
            <a:spLocks/>
          </p:cNvSpPr>
          <p:nvPr/>
        </p:nvSpPr>
        <p:spPr>
          <a:xfrm>
            <a:off x="533400" y="5002306"/>
            <a:ext cx="11658600" cy="298972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t>.</a:t>
            </a:r>
          </a:p>
        </p:txBody>
      </p:sp>
      <p:sp>
        <p:nvSpPr>
          <p:cNvPr id="3" name="Content Placeholder 6">
            <a:extLst>
              <a:ext uri="{FF2B5EF4-FFF2-40B4-BE49-F238E27FC236}">
                <a16:creationId xmlns:a16="http://schemas.microsoft.com/office/drawing/2014/main" id="{5370D1F7-42BD-83C6-262B-A7C784E1CA26}"/>
              </a:ext>
            </a:extLst>
          </p:cNvPr>
          <p:cNvSpPr txBox="1">
            <a:spLocks/>
          </p:cNvSpPr>
          <p:nvPr/>
        </p:nvSpPr>
        <p:spPr>
          <a:xfrm>
            <a:off x="444278" y="1304360"/>
            <a:ext cx="5824138" cy="5112123"/>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b="1" dirty="0"/>
              <a:t>Strengthening Destination Stewardship</a:t>
            </a:r>
          </a:p>
          <a:p>
            <a:r>
              <a:rPr lang="en-US" dirty="0"/>
              <a:t>First, we are expanding our stewardship efforts to ensure visitors have the information they need to recreate safely and responsibly.</a:t>
            </a:r>
          </a:p>
          <a:p>
            <a:r>
              <a:rPr lang="en-US" dirty="0"/>
              <a:t>This includes:</a:t>
            </a:r>
          </a:p>
          <a:p>
            <a:pPr lvl="1"/>
            <a:r>
              <a:rPr lang="en-US" dirty="0"/>
              <a:t>Increasing distribution of our educational bags and information packets by </a:t>
            </a:r>
            <a:r>
              <a:rPr lang="en-US" b="1" dirty="0"/>
              <a:t>5% over FY26</a:t>
            </a:r>
            <a:endParaRPr lang="en-US" dirty="0"/>
          </a:p>
          <a:p>
            <a:pPr lvl="1"/>
            <a:r>
              <a:rPr lang="en-US" dirty="0"/>
              <a:t>Developing </a:t>
            </a:r>
            <a:r>
              <a:rPr lang="en-US" b="1" dirty="0"/>
              <a:t>two new educational resources</a:t>
            </a:r>
            <a:r>
              <a:rPr lang="en-US" dirty="0"/>
              <a:t> for community‑wide distribution</a:t>
            </a:r>
          </a:p>
          <a:p>
            <a:pPr lvl="1"/>
            <a:r>
              <a:rPr lang="en-US" dirty="0"/>
              <a:t>Enhancing signage, printed materials, and digital content</a:t>
            </a:r>
          </a:p>
          <a:p>
            <a:pPr lvl="1"/>
            <a:r>
              <a:rPr lang="en-US" dirty="0"/>
              <a:t>Partnering with local organizations to share consistent messaging</a:t>
            </a:r>
          </a:p>
          <a:p>
            <a:pPr lvl="1"/>
            <a:r>
              <a:rPr lang="en-US" dirty="0"/>
              <a:t>Providing clear information about public lands, river access, weather, and seasonal conditions</a:t>
            </a:r>
          </a:p>
          <a:p>
            <a:pPr lvl="1"/>
            <a:r>
              <a:rPr lang="en-US" dirty="0"/>
              <a:t>Help visitors understand GNP reservation systems, construction updates, and road closures</a:t>
            </a:r>
          </a:p>
        </p:txBody>
      </p:sp>
      <p:sp>
        <p:nvSpPr>
          <p:cNvPr id="9" name="TextBox 8">
            <a:extLst>
              <a:ext uri="{FF2B5EF4-FFF2-40B4-BE49-F238E27FC236}">
                <a16:creationId xmlns:a16="http://schemas.microsoft.com/office/drawing/2014/main" id="{DC7D817A-312D-7BAC-E9D4-C0E151A0E862}"/>
              </a:ext>
            </a:extLst>
          </p:cNvPr>
          <p:cNvSpPr txBox="1"/>
          <p:nvPr/>
        </p:nvSpPr>
        <p:spPr>
          <a:xfrm>
            <a:off x="5881525" y="395807"/>
            <a:ext cx="7082117" cy="646331"/>
          </a:xfrm>
          <a:prstGeom prst="rect">
            <a:avLst/>
          </a:prstGeom>
          <a:noFill/>
        </p:spPr>
        <p:txBody>
          <a:bodyPr wrap="square">
            <a:spAutoFit/>
          </a:bodyPr>
          <a:lstStyle/>
          <a:p>
            <a:pPr algn="ctr"/>
            <a:r>
              <a:rPr lang="en-US" b="1" dirty="0">
                <a:solidFill>
                  <a:schemeClr val="accent5"/>
                </a:solidFill>
              </a:rPr>
              <a:t>Rivers Edge Park</a:t>
            </a:r>
          </a:p>
          <a:p>
            <a:pPr algn="ctr"/>
            <a:r>
              <a:rPr lang="en-US" b="1" dirty="0">
                <a:solidFill>
                  <a:schemeClr val="accent5"/>
                </a:solidFill>
              </a:rPr>
              <a:t>Columbia Falls, MT</a:t>
            </a:r>
          </a:p>
        </p:txBody>
      </p:sp>
      <p:pic>
        <p:nvPicPr>
          <p:cNvPr id="11" name="Picture 10">
            <a:extLst>
              <a:ext uri="{FF2B5EF4-FFF2-40B4-BE49-F238E27FC236}">
                <a16:creationId xmlns:a16="http://schemas.microsoft.com/office/drawing/2014/main" id="{951EC837-7AD4-CBE8-F722-1937D1048E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1481693" y="1882864"/>
            <a:ext cx="5273493" cy="3955120"/>
          </a:xfrm>
          <a:prstGeom prst="rect">
            <a:avLst/>
          </a:prstGeom>
        </p:spPr>
      </p:pic>
      <p:pic>
        <p:nvPicPr>
          <p:cNvPr id="13" name="Picture 12">
            <a:extLst>
              <a:ext uri="{FF2B5EF4-FFF2-40B4-BE49-F238E27FC236}">
                <a16:creationId xmlns:a16="http://schemas.microsoft.com/office/drawing/2014/main" id="{6BDBEBC3-238E-AF8F-7772-5A03B83FCC8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5400000">
            <a:off x="5609229" y="1882862"/>
            <a:ext cx="5273493" cy="3955120"/>
          </a:xfrm>
          <a:prstGeom prst="rect">
            <a:avLst/>
          </a:prstGeom>
        </p:spPr>
      </p:pic>
    </p:spTree>
    <p:extLst>
      <p:ext uri="{BB962C8B-B14F-4D97-AF65-F5344CB8AC3E}">
        <p14:creationId xmlns:p14="http://schemas.microsoft.com/office/powerpoint/2010/main" val="57725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8529ADC-C55D-5088-2578-3D5A8092B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D2A81-D0BE-4182-EDA3-47338D3E9B38}"/>
              </a:ext>
            </a:extLst>
          </p:cNvPr>
          <p:cNvSpPr>
            <a:spLocks noGrp="1"/>
          </p:cNvSpPr>
          <p:nvPr>
            <p:ph type="title"/>
          </p:nvPr>
        </p:nvSpPr>
        <p:spPr>
          <a:xfrm>
            <a:off x="476958" y="593463"/>
            <a:ext cx="10845465" cy="1356360"/>
          </a:xfrm>
        </p:spPr>
        <p:txBody>
          <a:bodyPr>
            <a:normAutofit fontScale="90000"/>
          </a:bodyPr>
          <a:lstStyle/>
          <a:p>
            <a:r>
              <a:rPr lang="en-US" sz="3200" dirty="0"/>
              <a:t>Destination Marketing – Data Driven Focus </a:t>
            </a:r>
            <a:br>
              <a:rPr lang="en-US" sz="2000" dirty="0"/>
            </a:br>
            <a:r>
              <a:rPr lang="en-US" sz="2000" b="1" dirty="0"/>
              <a:t>Resident Sentiment Survey Data &amp; Community Meetings</a:t>
            </a:r>
            <a:br>
              <a:rPr lang="en-US" sz="2000" b="1" dirty="0"/>
            </a:br>
            <a:br>
              <a:rPr lang="en-US" sz="2000" b="1" dirty="0"/>
            </a:br>
            <a:r>
              <a:rPr lang="en-US" sz="2000" b="1" dirty="0"/>
              <a:t>Overarching Themes Identified</a:t>
            </a:r>
            <a:br>
              <a:rPr lang="en-US" sz="2000" b="1" dirty="0"/>
            </a:br>
            <a:br>
              <a:rPr lang="en-US" sz="2000" b="1" dirty="0"/>
            </a:br>
            <a:endParaRPr lang="en-US" sz="2000" dirty="0"/>
          </a:p>
        </p:txBody>
      </p:sp>
      <p:sp>
        <p:nvSpPr>
          <p:cNvPr id="7" name="Content Placeholder 6">
            <a:extLst>
              <a:ext uri="{FF2B5EF4-FFF2-40B4-BE49-F238E27FC236}">
                <a16:creationId xmlns:a16="http://schemas.microsoft.com/office/drawing/2014/main" id="{E18E8C5A-949F-6FCF-9AE6-30643E45152F}"/>
              </a:ext>
            </a:extLst>
          </p:cNvPr>
          <p:cNvSpPr>
            <a:spLocks noGrp="1"/>
          </p:cNvSpPr>
          <p:nvPr>
            <p:ph idx="1"/>
          </p:nvPr>
        </p:nvSpPr>
        <p:spPr>
          <a:xfrm>
            <a:off x="623047" y="2012577"/>
            <a:ext cx="5706035" cy="2989729"/>
          </a:xfrm>
        </p:spPr>
        <p:txBody>
          <a:bodyPr>
            <a:normAutofit/>
          </a:bodyPr>
          <a:lstStyle/>
          <a:p>
            <a:pPr marL="45720" indent="0">
              <a:buNone/>
            </a:pPr>
            <a:r>
              <a:rPr lang="en-US" b="1" dirty="0"/>
              <a:t>7. Dispersed Tourism Outside Glacier National Park</a:t>
            </a:r>
          </a:p>
          <a:p>
            <a:pPr lvl="1"/>
            <a:r>
              <a:rPr lang="en-US" dirty="0"/>
              <a:t>Community supports promoting:</a:t>
            </a:r>
          </a:p>
          <a:p>
            <a:pPr lvl="2"/>
            <a:r>
              <a:rPr lang="en-US" dirty="0"/>
              <a:t>Cedar Flats</a:t>
            </a:r>
          </a:p>
          <a:p>
            <a:pPr lvl="2"/>
            <a:r>
              <a:rPr lang="en-US" dirty="0"/>
              <a:t>Hungry Horse Reservoir</a:t>
            </a:r>
          </a:p>
          <a:p>
            <a:pPr lvl="2"/>
            <a:r>
              <a:rPr lang="en-US" dirty="0"/>
              <a:t>Flathead National Forest</a:t>
            </a:r>
          </a:p>
          <a:p>
            <a:pPr lvl="2"/>
            <a:r>
              <a:rPr lang="en-US" dirty="0"/>
              <a:t>Local parks and river access</a:t>
            </a:r>
          </a:p>
          <a:p>
            <a:pPr lvl="1"/>
            <a:r>
              <a:rPr lang="en-US" dirty="0"/>
              <a:t>Reduce pressure on GNP and spread out the economic benefit.</a:t>
            </a:r>
          </a:p>
        </p:txBody>
      </p:sp>
      <p:sp>
        <p:nvSpPr>
          <p:cNvPr id="6" name="Content Placeholder 6">
            <a:extLst>
              <a:ext uri="{FF2B5EF4-FFF2-40B4-BE49-F238E27FC236}">
                <a16:creationId xmlns:a16="http://schemas.microsoft.com/office/drawing/2014/main" id="{F85887F5-9C7E-9853-E96C-8576C7F771F6}"/>
              </a:ext>
            </a:extLst>
          </p:cNvPr>
          <p:cNvSpPr txBox="1">
            <a:spLocks/>
          </p:cNvSpPr>
          <p:nvPr/>
        </p:nvSpPr>
        <p:spPr>
          <a:xfrm>
            <a:off x="533400" y="5002306"/>
            <a:ext cx="11658600" cy="298972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t>.</a:t>
            </a:r>
          </a:p>
        </p:txBody>
      </p:sp>
      <p:pic>
        <p:nvPicPr>
          <p:cNvPr id="1028" name="Picture 4" descr="Generated image thumbnail">
            <a:extLst>
              <a:ext uri="{FF2B5EF4-FFF2-40B4-BE49-F238E27FC236}">
                <a16:creationId xmlns:a16="http://schemas.microsoft.com/office/drawing/2014/main" id="{E59093C8-95BF-8026-7720-F21DD49A1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353" y="298076"/>
            <a:ext cx="4174564" cy="626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42602D8-D060-33D9-FDA1-DE82154EB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324F2-A85F-3730-8065-194EC480D466}"/>
              </a:ext>
            </a:extLst>
          </p:cNvPr>
          <p:cNvSpPr>
            <a:spLocks noGrp="1"/>
          </p:cNvSpPr>
          <p:nvPr>
            <p:ph type="title"/>
          </p:nvPr>
        </p:nvSpPr>
        <p:spPr>
          <a:xfrm>
            <a:off x="476958" y="593463"/>
            <a:ext cx="10845465" cy="1356360"/>
          </a:xfrm>
        </p:spPr>
        <p:txBody>
          <a:bodyPr>
            <a:normAutofit fontScale="90000"/>
          </a:bodyPr>
          <a:lstStyle/>
          <a:p>
            <a:r>
              <a:rPr lang="en-US" sz="3200" dirty="0"/>
              <a:t>Destination Marketing – Data Driven Focus </a:t>
            </a:r>
            <a:br>
              <a:rPr lang="en-US" sz="2000" dirty="0"/>
            </a:br>
            <a:br>
              <a:rPr lang="en-US" sz="2000" b="1" dirty="0"/>
            </a:br>
            <a:br>
              <a:rPr lang="en-US" sz="2000" b="1" dirty="0"/>
            </a:br>
            <a:br>
              <a:rPr lang="en-US" sz="2000" b="1" dirty="0"/>
            </a:br>
            <a:br>
              <a:rPr lang="en-US" sz="2000" b="1" dirty="0"/>
            </a:br>
            <a:endParaRPr lang="en-US" sz="2000" dirty="0"/>
          </a:p>
        </p:txBody>
      </p:sp>
      <p:sp>
        <p:nvSpPr>
          <p:cNvPr id="7" name="Content Placeholder 6">
            <a:extLst>
              <a:ext uri="{FF2B5EF4-FFF2-40B4-BE49-F238E27FC236}">
                <a16:creationId xmlns:a16="http://schemas.microsoft.com/office/drawing/2014/main" id="{6756BD44-B065-76DD-F364-E0C378D85A30}"/>
              </a:ext>
            </a:extLst>
          </p:cNvPr>
          <p:cNvSpPr>
            <a:spLocks noGrp="1"/>
          </p:cNvSpPr>
          <p:nvPr>
            <p:ph idx="1"/>
          </p:nvPr>
        </p:nvSpPr>
        <p:spPr>
          <a:xfrm>
            <a:off x="385482" y="1152414"/>
            <a:ext cx="7041776" cy="5112123"/>
          </a:xfrm>
        </p:spPr>
        <p:txBody>
          <a:bodyPr>
            <a:normAutofit/>
          </a:bodyPr>
          <a:lstStyle/>
          <a:p>
            <a:pPr marL="45720" indent="0">
              <a:buNone/>
            </a:pPr>
            <a:r>
              <a:rPr lang="en-US" b="1" dirty="0"/>
              <a:t>First, the seasonality issue.</a:t>
            </a:r>
            <a:r>
              <a:rPr lang="en-US" dirty="0"/>
              <a:t> Bed tax revenue for the Glacier Country region in 2025 shows a dramatic imbalance:</a:t>
            </a:r>
          </a:p>
          <a:p>
            <a:pPr lvl="1"/>
            <a:r>
              <a:rPr lang="en-US" b="1" dirty="0"/>
              <a:t>Q1:</a:t>
            </a:r>
            <a:r>
              <a:rPr lang="en-US" dirty="0"/>
              <a:t> $42,893</a:t>
            </a:r>
          </a:p>
          <a:p>
            <a:pPr lvl="1"/>
            <a:r>
              <a:rPr lang="en-US" b="1" dirty="0"/>
              <a:t>Q2:</a:t>
            </a:r>
            <a:r>
              <a:rPr lang="en-US" dirty="0"/>
              <a:t> $238,123</a:t>
            </a:r>
          </a:p>
          <a:p>
            <a:pPr lvl="1"/>
            <a:r>
              <a:rPr lang="en-US" b="1" dirty="0"/>
              <a:t>Q3:</a:t>
            </a:r>
            <a:r>
              <a:rPr lang="en-US" dirty="0"/>
              <a:t> </a:t>
            </a:r>
            <a:r>
              <a:rPr lang="en-US" b="1" dirty="0"/>
              <a:t>$876,824</a:t>
            </a:r>
            <a:endParaRPr lang="en-US" dirty="0"/>
          </a:p>
          <a:p>
            <a:pPr lvl="1"/>
            <a:r>
              <a:rPr lang="en-US" b="1" dirty="0"/>
              <a:t>Q4:</a:t>
            </a:r>
            <a:r>
              <a:rPr lang="en-US" dirty="0"/>
              <a:t> $35,001</a:t>
            </a:r>
          </a:p>
          <a:p>
            <a:pPr marL="45720" indent="0">
              <a:buNone/>
            </a:pPr>
            <a:r>
              <a:rPr lang="en-US" dirty="0"/>
              <a:t>That means nearly </a:t>
            </a:r>
            <a:r>
              <a:rPr lang="en-US" b="1" dirty="0"/>
              <a:t>70% of annual revenue</a:t>
            </a:r>
            <a:r>
              <a:rPr lang="en-US" dirty="0"/>
              <a:t> is concentrated in the summer quarter alone. This level of seasonality creates strain on infrastructure, businesses, and natural resources during peak months, while leaving significant opportunity for growth the rest of the year.</a:t>
            </a:r>
          </a:p>
        </p:txBody>
      </p:sp>
      <p:sp>
        <p:nvSpPr>
          <p:cNvPr id="6" name="Content Placeholder 6">
            <a:extLst>
              <a:ext uri="{FF2B5EF4-FFF2-40B4-BE49-F238E27FC236}">
                <a16:creationId xmlns:a16="http://schemas.microsoft.com/office/drawing/2014/main" id="{0F8B0EE4-D895-5E42-1035-46351D318975}"/>
              </a:ext>
            </a:extLst>
          </p:cNvPr>
          <p:cNvSpPr txBox="1">
            <a:spLocks/>
          </p:cNvSpPr>
          <p:nvPr/>
        </p:nvSpPr>
        <p:spPr>
          <a:xfrm>
            <a:off x="533400" y="5002306"/>
            <a:ext cx="11658600" cy="298972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t>.</a:t>
            </a:r>
          </a:p>
        </p:txBody>
      </p:sp>
      <p:pic>
        <p:nvPicPr>
          <p:cNvPr id="1026" name="Picture 2" descr="Generated image thumbnail">
            <a:extLst>
              <a:ext uri="{FF2B5EF4-FFF2-40B4-BE49-F238E27FC236}">
                <a16:creationId xmlns:a16="http://schemas.microsoft.com/office/drawing/2014/main" id="{D6815AC2-3D1D-E2F0-182F-0FFE4677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706" y="329452"/>
            <a:ext cx="4111812" cy="616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77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040073A-4DF5-26C7-2606-8E494AC19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0DE59-1A98-A439-1A87-750E5CA0EC1E}"/>
              </a:ext>
            </a:extLst>
          </p:cNvPr>
          <p:cNvSpPr>
            <a:spLocks noGrp="1"/>
          </p:cNvSpPr>
          <p:nvPr>
            <p:ph type="title"/>
          </p:nvPr>
        </p:nvSpPr>
        <p:spPr>
          <a:xfrm>
            <a:off x="476958" y="593463"/>
            <a:ext cx="10845465" cy="1356360"/>
          </a:xfrm>
        </p:spPr>
        <p:txBody>
          <a:bodyPr>
            <a:normAutofit fontScale="90000"/>
          </a:bodyPr>
          <a:lstStyle/>
          <a:p>
            <a:r>
              <a:rPr lang="en-US" sz="3200" dirty="0"/>
              <a:t>Destination Marketing – Data Driven Focus </a:t>
            </a:r>
            <a:br>
              <a:rPr lang="en-US" sz="2000" dirty="0"/>
            </a:br>
            <a:br>
              <a:rPr lang="en-US" sz="2000" b="1" dirty="0"/>
            </a:br>
            <a:br>
              <a:rPr lang="en-US" sz="2000" b="1" dirty="0"/>
            </a:br>
            <a:br>
              <a:rPr lang="en-US" sz="2000" b="1" dirty="0"/>
            </a:br>
            <a:br>
              <a:rPr lang="en-US" sz="2000" b="1" dirty="0"/>
            </a:br>
            <a:endParaRPr lang="en-US" sz="2000" dirty="0"/>
          </a:p>
        </p:txBody>
      </p:sp>
      <p:sp>
        <p:nvSpPr>
          <p:cNvPr id="7" name="Content Placeholder 6">
            <a:extLst>
              <a:ext uri="{FF2B5EF4-FFF2-40B4-BE49-F238E27FC236}">
                <a16:creationId xmlns:a16="http://schemas.microsoft.com/office/drawing/2014/main" id="{53DF51A3-BBB9-4FD6-BBAE-6000891CC275}"/>
              </a:ext>
            </a:extLst>
          </p:cNvPr>
          <p:cNvSpPr>
            <a:spLocks noGrp="1"/>
          </p:cNvSpPr>
          <p:nvPr>
            <p:ph idx="1"/>
          </p:nvPr>
        </p:nvSpPr>
        <p:spPr>
          <a:xfrm>
            <a:off x="385482" y="1152414"/>
            <a:ext cx="7041776" cy="5112123"/>
          </a:xfrm>
        </p:spPr>
        <p:txBody>
          <a:bodyPr>
            <a:normAutofit/>
          </a:bodyPr>
          <a:lstStyle/>
          <a:p>
            <a:pPr marL="45720" indent="0">
              <a:buNone/>
            </a:pPr>
            <a:r>
              <a:rPr lang="en-US" b="1" dirty="0"/>
              <a:t>Airport data tells the same story.</a:t>
            </a:r>
            <a:r>
              <a:rPr lang="en-US" dirty="0"/>
              <a:t> Glacier Park International Airport enplanements in 2025 peak sharply in summer:</a:t>
            </a:r>
          </a:p>
          <a:p>
            <a:pPr lvl="1"/>
            <a:r>
              <a:rPr lang="en-US" dirty="0"/>
              <a:t>June: 61,000</a:t>
            </a:r>
          </a:p>
          <a:p>
            <a:pPr lvl="1"/>
            <a:r>
              <a:rPr lang="en-US" dirty="0"/>
              <a:t>July: 86,000</a:t>
            </a:r>
          </a:p>
          <a:p>
            <a:pPr lvl="1"/>
            <a:r>
              <a:rPr lang="en-US" dirty="0"/>
              <a:t>August: 85,000</a:t>
            </a:r>
          </a:p>
          <a:p>
            <a:pPr marL="45720" indent="0">
              <a:buNone/>
            </a:pPr>
            <a:r>
              <a:rPr lang="en-US" dirty="0"/>
              <a:t>But in the shoulder and winter months, numbers drop by half or more:</a:t>
            </a:r>
          </a:p>
          <a:p>
            <a:pPr lvl="1"/>
            <a:r>
              <a:rPr lang="en-US" dirty="0"/>
              <a:t>April: 26,000</a:t>
            </a:r>
          </a:p>
          <a:p>
            <a:pPr lvl="1"/>
            <a:r>
              <a:rPr lang="en-US" dirty="0"/>
              <a:t>November: 26,000</a:t>
            </a:r>
          </a:p>
          <a:p>
            <a:pPr lvl="1"/>
            <a:r>
              <a:rPr lang="en-US" dirty="0"/>
              <a:t>December: 31,000</a:t>
            </a:r>
          </a:p>
        </p:txBody>
      </p:sp>
      <p:sp>
        <p:nvSpPr>
          <p:cNvPr id="6" name="Content Placeholder 6">
            <a:extLst>
              <a:ext uri="{FF2B5EF4-FFF2-40B4-BE49-F238E27FC236}">
                <a16:creationId xmlns:a16="http://schemas.microsoft.com/office/drawing/2014/main" id="{B84C6E2F-0921-46E5-355C-5CD8E9B01B16}"/>
              </a:ext>
            </a:extLst>
          </p:cNvPr>
          <p:cNvSpPr txBox="1">
            <a:spLocks/>
          </p:cNvSpPr>
          <p:nvPr/>
        </p:nvSpPr>
        <p:spPr>
          <a:xfrm>
            <a:off x="533400" y="5002306"/>
            <a:ext cx="11658600" cy="298972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t>.</a:t>
            </a:r>
          </a:p>
        </p:txBody>
      </p:sp>
      <p:pic>
        <p:nvPicPr>
          <p:cNvPr id="1026" name="Picture 2" descr="Generated image thumbnail">
            <a:extLst>
              <a:ext uri="{FF2B5EF4-FFF2-40B4-BE49-F238E27FC236}">
                <a16:creationId xmlns:a16="http://schemas.microsoft.com/office/drawing/2014/main" id="{DBB42D72-2637-69B5-DAC7-C66FAD6B5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706" y="329452"/>
            <a:ext cx="4111812" cy="616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33350"/>
      </p:ext>
    </p:extLst>
  </p:cSld>
  <p:clrMapOvr>
    <a:masterClrMapping/>
  </p:clrMapOvr>
</p:sld>
</file>

<file path=ppt/theme/theme1.xml><?xml version="1.0" encoding="utf-8"?>
<a:theme xmlns:a="http://schemas.openxmlformats.org/drawingml/2006/main" name="Basi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D3DDD6-8E74-4DF3-A7C9-6234C7DB3E7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78ADAB2-5713-4CC8-B21C-AD74ED6A7DF7}">
  <ds:schemaRefs>
    <ds:schemaRef ds:uri="http://schemas.microsoft.com/sharepoint/v3/contenttype/forms"/>
  </ds:schemaRefs>
</ds:datastoreItem>
</file>

<file path=customXml/itemProps3.xml><?xml version="1.0" encoding="utf-8"?>
<ds:datastoreItem xmlns:ds="http://schemas.openxmlformats.org/officeDocument/2006/customXml" ds:itemID="{DEF0D866-2B5B-42FA-BA6C-C5A2A7495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Tourism design</Template>
  <TotalTime>3246</TotalTime>
  <Words>835</Words>
  <Application>Microsoft Office PowerPoint</Application>
  <PresentationFormat>Widescreen</PresentationFormat>
  <Paragraphs>104</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ADLaM Display</vt:lpstr>
      <vt:lpstr>Calibri</vt:lpstr>
      <vt:lpstr>Corbel</vt:lpstr>
      <vt:lpstr>Basis</vt:lpstr>
      <vt:lpstr>PowerPoint Presentation</vt:lpstr>
      <vt:lpstr>Fy27 Focus Areas </vt:lpstr>
      <vt:lpstr>Destination Stewardship – Data Driven Focus  Resident Sentiment Survey Data &amp; Community Meetings  Overarching Themes Identified  </vt:lpstr>
      <vt:lpstr>Destination Stewardship – Data Driven Focus  Resident Sentiment Survey Data &amp; Community Meetings  Overarching Themes Identified  </vt:lpstr>
      <vt:lpstr>Destination Stewardship – Data Driven Focus  Resident Sentiment Survey Data &amp; Community Meetings  Overarching Themes Identified  </vt:lpstr>
      <vt:lpstr>Fy27 Strategies and Goals </vt:lpstr>
      <vt:lpstr>Destination Marketing – Data Driven Focus  Resident Sentiment Survey Data &amp; Community Meetings  Overarching Themes Identified  </vt:lpstr>
      <vt:lpstr>Destination Marketing – Data Driven Focus      </vt:lpstr>
      <vt:lpstr>Destination Marketing – Data Driven Focus      </vt:lpstr>
      <vt:lpstr>Fy27 Destination Marketing Strategies</vt:lpstr>
      <vt:lpstr>PowerPoint Presentation</vt:lpstr>
      <vt:lpstr>Thank you from the Columbia falls dMO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Director</dc:creator>
  <cp:lastModifiedBy>Jackson, Todd</cp:lastModifiedBy>
  <cp:revision>12</cp:revision>
  <dcterms:created xsi:type="dcterms:W3CDTF">2024-05-29T14:36:16Z</dcterms:created>
  <dcterms:modified xsi:type="dcterms:W3CDTF">2026-06-18T14:08:48Z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