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87" r:id="rId2"/>
    <p:sldId id="292" r:id="rId3"/>
    <p:sldId id="258" r:id="rId4"/>
    <p:sldId id="260" r:id="rId5"/>
    <p:sldId id="274" r:id="rId6"/>
    <p:sldId id="261" r:id="rId7"/>
    <p:sldId id="262" r:id="rId8"/>
    <p:sldId id="263" r:id="rId9"/>
    <p:sldId id="291" r:id="rId10"/>
    <p:sldId id="265" r:id="rId11"/>
    <p:sldId id="286" r:id="rId12"/>
    <p:sldId id="267" r:id="rId13"/>
    <p:sldId id="268" r:id="rId14"/>
  </p:sldIdLst>
  <p:sldSz cx="12192000" cy="6858000"/>
  <p:notesSz cx="6858000" cy="9144000"/>
  <p:embeddedFontLst>
    <p:embeddedFont>
      <p:font typeface="Epilogue" panose="020B060402020202020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ynne Foland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3"/>
    <p:restoredTop sz="96327"/>
  </p:normalViewPr>
  <p:slideViewPr>
    <p:cSldViewPr snapToGrid="0">
      <p:cViewPr varScale="1">
        <p:scale>
          <a:sx n="71" d="100"/>
          <a:sy n="71" d="100"/>
        </p:scale>
        <p:origin x="6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9DA2D2-A21F-5752-86F5-E9674F0C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101600"/>
            <a:ext cx="123952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0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480A35-4E14-454B-4152-49174159C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" y="0"/>
            <a:ext cx="12182200" cy="68635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3EE983-EC38-472E-1D98-0A6C3514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9DB18E-ECF1-B9EE-9360-D5B33E127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785257" y="5730471"/>
            <a:ext cx="13955232" cy="1076232"/>
            <a:chOff x="-1785257" y="5690715"/>
            <a:chExt cx="13955232" cy="10762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E3A7A3-7E7A-BE81-7EE2-FE19B1DE2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785257" y="5690715"/>
              <a:ext cx="4093029" cy="7030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80D9D6-81A1-7658-62D9-47C184D88904}"/>
                </a:ext>
              </a:extLst>
            </p:cNvPr>
            <p:cNvSpPr txBox="1"/>
            <p:nvPr/>
          </p:nvSpPr>
          <p:spPr>
            <a:xfrm>
              <a:off x="0" y="5935950"/>
              <a:ext cx="121699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Epilogue" pitchFamily="2" charset="0"/>
                </a:rPr>
                <a:t>BENEFITS AND OUTCOMES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9399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A4A6DF-5989-6ADB-220A-3BE44173A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" y="0"/>
            <a:ext cx="12182200" cy="68635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CDE5B8-906C-11D9-78BC-E1DF33DC9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" y="0"/>
            <a:ext cx="12182200" cy="68635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DF947E-611C-66DF-9F5C-32EE82E20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"/>
            <a:ext cx="12193146" cy="685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11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C46C04-0E66-5827-D23D-03DE90084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946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0269A5-616D-174D-A823-0F9B47261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856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ED47F-A6AF-D404-2632-BA348EA09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3FE5D2-64F9-36C1-D30E-C7F199C2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" y="0"/>
            <a:ext cx="12182200" cy="686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90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2192" y="0"/>
            <a:ext cx="12274192" cy="6935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/>
          <a:stretch/>
        </p:blipFill>
        <p:spPr>
          <a:xfrm>
            <a:off x="-78769" y="0"/>
            <a:ext cx="12349537" cy="6945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977B11-9E92-5B6A-4544-A204D3E1E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" y="0"/>
            <a:ext cx="12182200" cy="68635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D4C5C9C-A972-45C7-7A00-8EEEF37BB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88964"/>
            <a:ext cx="12192000" cy="7311044"/>
            <a:chOff x="0" y="-518621"/>
            <a:chExt cx="12192000" cy="731104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456F45A-8864-F50C-CAA5-F6FE565D43D2}"/>
                </a:ext>
              </a:extLst>
            </p:cNvPr>
            <p:cNvGrpSpPr/>
            <p:nvPr/>
          </p:nvGrpSpPr>
          <p:grpSpPr>
            <a:xfrm>
              <a:off x="0" y="-518621"/>
              <a:ext cx="12192000" cy="7035927"/>
              <a:chOff x="0" y="-504260"/>
              <a:chExt cx="12192000" cy="684374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AEB391D-E520-A44A-AB46-BB947EF72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-504260"/>
                <a:ext cx="12192000" cy="684374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6B1CA47-421F-A1B0-9248-EFE37FD9D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5132000"/>
                <a:ext cx="2390940" cy="77268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919FDD-8E48-C3C7-8710-094047EC1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1059" y="5486399"/>
              <a:ext cx="9249881" cy="1306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106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4</Words>
  <Application>Microsoft Office PowerPoint</Application>
  <PresentationFormat>Widescreen</PresentationFormat>
  <Paragraphs>2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Epilogue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Jackson, Todd</cp:lastModifiedBy>
  <cp:revision>8</cp:revision>
  <dcterms:modified xsi:type="dcterms:W3CDTF">2026-06-18T14:29:16Z</dcterms:modified>
</cp:coreProperties>
</file>