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18"/>
  </p:notesMasterIdLst>
  <p:sldIdLst>
    <p:sldId id="256" r:id="rId2"/>
    <p:sldId id="257" r:id="rId3"/>
    <p:sldId id="258" r:id="rId4"/>
    <p:sldId id="264" r:id="rId5"/>
    <p:sldId id="268" r:id="rId6"/>
    <p:sldId id="260" r:id="rId7"/>
    <p:sldId id="259" r:id="rId8"/>
    <p:sldId id="261" r:id="rId9"/>
    <p:sldId id="262" r:id="rId10"/>
    <p:sldId id="271" r:id="rId11"/>
    <p:sldId id="270" r:id="rId12"/>
    <p:sldId id="269" r:id="rId13"/>
    <p:sldId id="267" r:id="rId14"/>
    <p:sldId id="266" r:id="rId15"/>
    <p:sldId id="265" r:id="rId16"/>
    <p:sldId id="263"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3006DA3-1A62-A0CC-B26C-88BA28127405}" name="John Laney" initials="JL" userId="1e81efa9308a7429"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FBEC842-ACD7-4DCE-96E0-50932A350E10}" v="22" dt="2026-06-01T20:42:21.02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70" d="100"/>
          <a:sy n="70" d="100"/>
        </p:scale>
        <p:origin x="48" y="3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8/10/relationships/authors" Targe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n Laney" userId="1e81efa9308a7429" providerId="LiveId" clId="{853E3F1B-4536-45F5-A9FD-8E24F5E46896}"/>
    <pc:docChg chg="undo custSel addSld delSld modSld sldOrd">
      <pc:chgData name="John Laney" userId="1e81efa9308a7429" providerId="LiveId" clId="{853E3F1B-4536-45F5-A9FD-8E24F5E46896}" dt="2026-06-01T21:33:54.158" v="2249" actId="20577"/>
      <pc:docMkLst>
        <pc:docMk/>
      </pc:docMkLst>
      <pc:sldChg chg="addSp delSp modSp mod">
        <pc:chgData name="John Laney" userId="1e81efa9308a7429" providerId="LiveId" clId="{853E3F1B-4536-45F5-A9FD-8E24F5E46896}" dt="2026-06-01T20:04:53.750" v="119" actId="478"/>
        <pc:sldMkLst>
          <pc:docMk/>
          <pc:sldMk cId="3934653058" sldId="256"/>
        </pc:sldMkLst>
        <pc:spChg chg="mod">
          <ac:chgData name="John Laney" userId="1e81efa9308a7429" providerId="LiveId" clId="{853E3F1B-4536-45F5-A9FD-8E24F5E46896}" dt="2026-06-01T17:05:27.808" v="3" actId="207"/>
          <ac:spMkLst>
            <pc:docMk/>
            <pc:sldMk cId="3934653058" sldId="256"/>
            <ac:spMk id="2" creationId="{ED10792E-7C24-6D0D-C5BF-3A810E4458FA}"/>
          </ac:spMkLst>
        </pc:spChg>
        <pc:graphicFrameChg chg="add mod modGraphic">
          <ac:chgData name="John Laney" userId="1e81efa9308a7429" providerId="LiveId" clId="{853E3F1B-4536-45F5-A9FD-8E24F5E46896}" dt="2026-06-01T17:11:09.929" v="56" actId="20577"/>
          <ac:graphicFrameMkLst>
            <pc:docMk/>
            <pc:sldMk cId="3934653058" sldId="256"/>
            <ac:graphicFrameMk id="4" creationId="{0A9BBA13-DC42-36BC-87C6-88AC4314E27E}"/>
          </ac:graphicFrameMkLst>
        </pc:graphicFrameChg>
        <pc:picChg chg="add del mod">
          <ac:chgData name="John Laney" userId="1e81efa9308a7429" providerId="LiveId" clId="{853E3F1B-4536-45F5-A9FD-8E24F5E46896}" dt="2026-06-01T20:04:53.750" v="119" actId="478"/>
          <ac:picMkLst>
            <pc:docMk/>
            <pc:sldMk cId="3934653058" sldId="256"/>
            <ac:picMk id="5" creationId="{473FCBD8-CA8E-2E11-C289-F53ADE460DCD}"/>
          </ac:picMkLst>
        </pc:picChg>
      </pc:sldChg>
      <pc:sldChg chg="addSp delSp modSp new mod setBg addAnim delDesignElem">
        <pc:chgData name="John Laney" userId="1e81efa9308a7429" providerId="LiveId" clId="{853E3F1B-4536-45F5-A9FD-8E24F5E46896}" dt="2026-06-01T20:29:53.805" v="220" actId="1076"/>
        <pc:sldMkLst>
          <pc:docMk/>
          <pc:sldMk cId="3857211227" sldId="257"/>
        </pc:sldMkLst>
        <pc:spChg chg="mod">
          <ac:chgData name="John Laney" userId="1e81efa9308a7429" providerId="LiveId" clId="{853E3F1B-4536-45F5-A9FD-8E24F5E46896}" dt="2026-06-01T20:29:53.805" v="220" actId="1076"/>
          <ac:spMkLst>
            <pc:docMk/>
            <pc:sldMk cId="3857211227" sldId="257"/>
            <ac:spMk id="2" creationId="{F64651D9-3B2A-BD5B-7E9A-CF64E0FA88CE}"/>
          </ac:spMkLst>
        </pc:spChg>
        <pc:spChg chg="del mod">
          <ac:chgData name="John Laney" userId="1e81efa9308a7429" providerId="LiveId" clId="{853E3F1B-4536-45F5-A9FD-8E24F5E46896}" dt="2026-06-01T17:16:36.238" v="81" actId="931"/>
          <ac:spMkLst>
            <pc:docMk/>
            <pc:sldMk cId="3857211227" sldId="257"/>
            <ac:spMk id="3" creationId="{BD1FC53E-B6D0-C948-D095-E2D5BE38AF4C}"/>
          </ac:spMkLst>
        </pc:spChg>
        <pc:spChg chg="add del mod">
          <ac:chgData name="John Laney" userId="1e81efa9308a7429" providerId="LiveId" clId="{853E3F1B-4536-45F5-A9FD-8E24F5E46896}" dt="2026-06-01T20:08:06.481" v="184" actId="478"/>
          <ac:spMkLst>
            <pc:docMk/>
            <pc:sldMk cId="3857211227" sldId="257"/>
            <ac:spMk id="4" creationId="{7E5B65B0-1F4A-6AA8-C5F9-3BCCB5F74CD6}"/>
          </ac:spMkLst>
        </pc:spChg>
        <pc:spChg chg="add del">
          <ac:chgData name="John Laney" userId="1e81efa9308a7429" providerId="LiveId" clId="{853E3F1B-4536-45F5-A9FD-8E24F5E46896}" dt="2026-06-01T20:08:16.839" v="186" actId="26606"/>
          <ac:spMkLst>
            <pc:docMk/>
            <pc:sldMk cId="3857211227" sldId="257"/>
            <ac:spMk id="10" creationId="{D87AB319-64C0-4E2D-B1CD-0A970301BEEA}"/>
          </ac:spMkLst>
        </pc:spChg>
        <pc:spChg chg="add del">
          <ac:chgData name="John Laney" userId="1e81efa9308a7429" providerId="LiveId" clId="{853E3F1B-4536-45F5-A9FD-8E24F5E46896}" dt="2026-06-01T20:08:16.839" v="186" actId="26606"/>
          <ac:spMkLst>
            <pc:docMk/>
            <pc:sldMk cId="3857211227" sldId="257"/>
            <ac:spMk id="12" creationId="{EDAFA9A5-03CC-4F94-B964-70682CDB0B16}"/>
          </ac:spMkLst>
        </pc:spChg>
        <pc:spChg chg="add del">
          <ac:chgData name="John Laney" userId="1e81efa9308a7429" providerId="LiveId" clId="{853E3F1B-4536-45F5-A9FD-8E24F5E46896}" dt="2026-06-01T20:08:16.839" v="186" actId="26606"/>
          <ac:spMkLst>
            <pc:docMk/>
            <pc:sldMk cId="3857211227" sldId="257"/>
            <ac:spMk id="14" creationId="{73B36B60-731F-409B-A240-BBF521AB746D}"/>
          </ac:spMkLst>
        </pc:spChg>
        <pc:spChg chg="add del">
          <ac:chgData name="John Laney" userId="1e81efa9308a7429" providerId="LiveId" clId="{853E3F1B-4536-45F5-A9FD-8E24F5E46896}" dt="2026-06-01T20:05:17.946" v="121"/>
          <ac:spMkLst>
            <pc:docMk/>
            <pc:sldMk cId="3857211227" sldId="257"/>
            <ac:spMk id="15" creationId="{B9C04DC5-313B-4FE4-B868-5672A376419F}"/>
          </ac:spMkLst>
        </pc:spChg>
        <pc:spChg chg="add">
          <ac:chgData name="John Laney" userId="1e81efa9308a7429" providerId="LiveId" clId="{853E3F1B-4536-45F5-A9FD-8E24F5E46896}" dt="2026-06-01T20:08:16.839" v="186" actId="26606"/>
          <ac:spMkLst>
            <pc:docMk/>
            <pc:sldMk cId="3857211227" sldId="257"/>
            <ac:spMk id="16" creationId="{BD976C13-68E6-4E25-B13E-FC3A2D3F66E3}"/>
          </ac:spMkLst>
        </pc:spChg>
        <pc:spChg chg="add">
          <ac:chgData name="John Laney" userId="1e81efa9308a7429" providerId="LiveId" clId="{853E3F1B-4536-45F5-A9FD-8E24F5E46896}" dt="2026-06-01T20:08:16.839" v="186" actId="26606"/>
          <ac:spMkLst>
            <pc:docMk/>
            <pc:sldMk cId="3857211227" sldId="257"/>
            <ac:spMk id="18" creationId="{0F97E041-634B-4B3E-8669-42583D95672F}"/>
          </ac:spMkLst>
        </pc:spChg>
        <pc:spChg chg="add">
          <ac:chgData name="John Laney" userId="1e81efa9308a7429" providerId="LiveId" clId="{853E3F1B-4536-45F5-A9FD-8E24F5E46896}" dt="2026-06-01T20:08:16.839" v="186" actId="26606"/>
          <ac:spMkLst>
            <pc:docMk/>
            <pc:sldMk cId="3857211227" sldId="257"/>
            <ac:spMk id="20" creationId="{69825ADD-F95C-4747-9B41-5DB21C28E6D2}"/>
          </ac:spMkLst>
        </pc:spChg>
        <pc:spChg chg="add del">
          <ac:chgData name="John Laney" userId="1e81efa9308a7429" providerId="LiveId" clId="{853E3F1B-4536-45F5-A9FD-8E24F5E46896}" dt="2026-06-01T20:05:17.946" v="121"/>
          <ac:spMkLst>
            <pc:docMk/>
            <pc:sldMk cId="3857211227" sldId="257"/>
            <ac:spMk id="21" creationId="{329FDD08-42D8-4AFF-90E5-5DAA5BC4CBD8}"/>
          </ac:spMkLst>
        </pc:spChg>
        <pc:spChg chg="add">
          <ac:chgData name="John Laney" userId="1e81efa9308a7429" providerId="LiveId" clId="{853E3F1B-4536-45F5-A9FD-8E24F5E46896}" dt="2026-06-01T20:08:16.839" v="186" actId="26606"/>
          <ac:spMkLst>
            <pc:docMk/>
            <pc:sldMk cId="3857211227" sldId="257"/>
            <ac:spMk id="22" creationId="{86791A8E-B2BA-467D-BB87-8CFBFB13AF9F}"/>
          </ac:spMkLst>
        </pc:spChg>
        <pc:spChg chg="add del">
          <ac:chgData name="John Laney" userId="1e81efa9308a7429" providerId="LiveId" clId="{853E3F1B-4536-45F5-A9FD-8E24F5E46896}" dt="2026-06-01T20:05:17.946" v="121"/>
          <ac:spMkLst>
            <pc:docMk/>
            <pc:sldMk cId="3857211227" sldId="257"/>
            <ac:spMk id="23" creationId="{2FD235D7-E555-468D-A368-E23596CCEE6B}"/>
          </ac:spMkLst>
        </pc:spChg>
        <pc:spChg chg="add del">
          <ac:chgData name="John Laney" userId="1e81efa9308a7429" providerId="LiveId" clId="{853E3F1B-4536-45F5-A9FD-8E24F5E46896}" dt="2026-06-01T20:05:17.946" v="121"/>
          <ac:spMkLst>
            <pc:docMk/>
            <pc:sldMk cId="3857211227" sldId="257"/>
            <ac:spMk id="25" creationId="{AA0BB620-0E1B-444E-B4DA-620EC18FCDA4}"/>
          </ac:spMkLst>
        </pc:spChg>
        <pc:spChg chg="add del">
          <ac:chgData name="John Laney" userId="1e81efa9308a7429" providerId="LiveId" clId="{853E3F1B-4536-45F5-A9FD-8E24F5E46896}" dt="2026-06-01T20:05:17.946" v="121"/>
          <ac:spMkLst>
            <pc:docMk/>
            <pc:sldMk cId="3857211227" sldId="257"/>
            <ac:spMk id="27" creationId="{2429450D-EE6E-4527-982F-934CA86EE09A}"/>
          </ac:spMkLst>
        </pc:spChg>
        <pc:picChg chg="add del mod ord">
          <ac:chgData name="John Laney" userId="1e81efa9308a7429" providerId="LiveId" clId="{853E3F1B-4536-45F5-A9FD-8E24F5E46896}" dt="2026-06-01T20:08:03.810" v="182" actId="478"/>
          <ac:picMkLst>
            <pc:docMk/>
            <pc:sldMk cId="3857211227" sldId="257"/>
            <ac:picMk id="5" creationId="{7FA6893E-D712-8EE4-D539-1C04D18D333E}"/>
          </ac:picMkLst>
        </pc:picChg>
        <pc:picChg chg="add del mod">
          <ac:chgData name="John Laney" userId="1e81efa9308a7429" providerId="LiveId" clId="{853E3F1B-4536-45F5-A9FD-8E24F5E46896}" dt="2026-06-01T20:07:51.598" v="177" actId="478"/>
          <ac:picMkLst>
            <pc:docMk/>
            <pc:sldMk cId="3857211227" sldId="257"/>
            <ac:picMk id="6" creationId="{D678661A-FB70-D967-57D1-60B5D7B86E1B}"/>
          </ac:picMkLst>
        </pc:picChg>
        <pc:picChg chg="add del mod">
          <ac:chgData name="John Laney" userId="1e81efa9308a7429" providerId="LiveId" clId="{853E3F1B-4536-45F5-A9FD-8E24F5E46896}" dt="2026-06-01T20:10:38.850" v="195" actId="478"/>
          <ac:picMkLst>
            <pc:docMk/>
            <pc:sldMk cId="3857211227" sldId="257"/>
            <ac:picMk id="8" creationId="{96EC988A-9E83-9067-3854-BEE0DDFAC005}"/>
          </ac:picMkLst>
        </pc:picChg>
        <pc:picChg chg="add del">
          <ac:chgData name="John Laney" userId="1e81efa9308a7429" providerId="LiveId" clId="{853E3F1B-4536-45F5-A9FD-8E24F5E46896}" dt="2026-06-01T20:05:17.946" v="121"/>
          <ac:picMkLst>
            <pc:docMk/>
            <pc:sldMk cId="3857211227" sldId="257"/>
            <ac:picMk id="11" creationId="{7594FC8B-8CD2-407F-94F1-9C71F5AEC2B6}"/>
          </ac:picMkLst>
        </pc:picChg>
        <pc:picChg chg="add del">
          <ac:chgData name="John Laney" userId="1e81efa9308a7429" providerId="LiveId" clId="{853E3F1B-4536-45F5-A9FD-8E24F5E46896}" dt="2026-06-01T20:05:17.946" v="121"/>
          <ac:picMkLst>
            <pc:docMk/>
            <pc:sldMk cId="3857211227" sldId="257"/>
            <ac:picMk id="13" creationId="{DBABC971-8D40-4A4F-AC60-28B9172789B9}"/>
          </ac:picMkLst>
        </pc:picChg>
        <pc:picChg chg="add del">
          <ac:chgData name="John Laney" userId="1e81efa9308a7429" providerId="LiveId" clId="{853E3F1B-4536-45F5-A9FD-8E24F5E46896}" dt="2026-06-01T20:05:17.946" v="121"/>
          <ac:picMkLst>
            <pc:docMk/>
            <pc:sldMk cId="3857211227" sldId="257"/>
            <ac:picMk id="17" creationId="{791AE23E-90C9-4963-96E2-8DADBFC3BC09}"/>
          </ac:picMkLst>
        </pc:picChg>
        <pc:picChg chg="del">
          <ac:chgData name="John Laney" userId="1e81efa9308a7429" providerId="LiveId" clId="{853E3F1B-4536-45F5-A9FD-8E24F5E46896}" dt="2026-06-01T20:05:17.946" v="121"/>
          <ac:picMkLst>
            <pc:docMk/>
            <pc:sldMk cId="3857211227" sldId="257"/>
            <ac:picMk id="19" creationId="{C5F93E90-4379-4AAC-B021-E5FA6D974AED}"/>
          </ac:picMkLst>
        </pc:picChg>
        <pc:picChg chg="add mod">
          <ac:chgData name="John Laney" userId="1e81efa9308a7429" providerId="LiveId" clId="{853E3F1B-4536-45F5-A9FD-8E24F5E46896}" dt="2026-06-01T20:29:40.869" v="206" actId="14100"/>
          <ac:picMkLst>
            <pc:docMk/>
            <pc:sldMk cId="3857211227" sldId="257"/>
            <ac:picMk id="24" creationId="{4037E606-E549-CB8D-FD7D-6151A3E87758}"/>
          </ac:picMkLst>
        </pc:picChg>
      </pc:sldChg>
      <pc:sldChg chg="addSp delSp modSp new mod ord">
        <pc:chgData name="John Laney" userId="1e81efa9308a7429" providerId="LiveId" clId="{853E3F1B-4536-45F5-A9FD-8E24F5E46896}" dt="2026-06-01T21:08:51.022" v="1138"/>
        <pc:sldMkLst>
          <pc:docMk/>
          <pc:sldMk cId="1437624394" sldId="258"/>
        </pc:sldMkLst>
        <pc:spChg chg="mod">
          <ac:chgData name="John Laney" userId="1e81efa9308a7429" providerId="LiveId" clId="{853E3F1B-4536-45F5-A9FD-8E24F5E46896}" dt="2026-06-01T20:07:44.827" v="176" actId="1076"/>
          <ac:spMkLst>
            <pc:docMk/>
            <pc:sldMk cId="1437624394" sldId="258"/>
            <ac:spMk id="2" creationId="{2344F69E-8751-DAB2-B566-236E6255ABD1}"/>
          </ac:spMkLst>
        </pc:spChg>
        <pc:spChg chg="del">
          <ac:chgData name="John Laney" userId="1e81efa9308a7429" providerId="LiveId" clId="{853E3F1B-4536-45F5-A9FD-8E24F5E46896}" dt="2026-06-01T17:58:19.419" v="92" actId="931"/>
          <ac:spMkLst>
            <pc:docMk/>
            <pc:sldMk cId="1437624394" sldId="258"/>
            <ac:spMk id="3" creationId="{1CE75537-8DAB-C2BF-F7A3-E82C1F12486C}"/>
          </ac:spMkLst>
        </pc:spChg>
        <pc:picChg chg="add mod ord">
          <ac:chgData name="John Laney" userId="1e81efa9308a7429" providerId="LiveId" clId="{853E3F1B-4536-45F5-A9FD-8E24F5E46896}" dt="2026-06-01T20:06:39.992" v="148" actId="1076"/>
          <ac:picMkLst>
            <pc:docMk/>
            <pc:sldMk cId="1437624394" sldId="258"/>
            <ac:picMk id="5" creationId="{4D23A5CF-6516-C9A3-265E-8CD5EFD7166A}"/>
          </ac:picMkLst>
        </pc:picChg>
      </pc:sldChg>
      <pc:sldChg chg="addSp delSp modSp new mod ord">
        <pc:chgData name="John Laney" userId="1e81efa9308a7429" providerId="LiveId" clId="{853E3F1B-4536-45F5-A9FD-8E24F5E46896}" dt="2026-06-01T21:26:05.357" v="2173"/>
        <pc:sldMkLst>
          <pc:docMk/>
          <pc:sldMk cId="3332964575" sldId="259"/>
        </pc:sldMkLst>
        <pc:picChg chg="add del mod">
          <ac:chgData name="John Laney" userId="1e81efa9308a7429" providerId="LiveId" clId="{853E3F1B-4536-45F5-A9FD-8E24F5E46896}" dt="2026-06-01T20:42:19.381" v="266" actId="478"/>
          <ac:picMkLst>
            <pc:docMk/>
            <pc:sldMk cId="3332964575" sldId="259"/>
            <ac:picMk id="3" creationId="{BD814BE6-F949-A21C-99E1-32A2F7962D4C}"/>
          </ac:picMkLst>
        </pc:picChg>
        <pc:picChg chg="add del mod">
          <ac:chgData name="John Laney" userId="1e81efa9308a7429" providerId="LiveId" clId="{853E3F1B-4536-45F5-A9FD-8E24F5E46896}" dt="2026-06-01T20:41:12.208" v="251" actId="478"/>
          <ac:picMkLst>
            <pc:docMk/>
            <pc:sldMk cId="3332964575" sldId="259"/>
            <ac:picMk id="5" creationId="{F1638BDB-54F0-83BF-939B-885D13C5AE97}"/>
          </ac:picMkLst>
        </pc:picChg>
        <pc:picChg chg="add mod">
          <ac:chgData name="John Laney" userId="1e81efa9308a7429" providerId="LiveId" clId="{853E3F1B-4536-45F5-A9FD-8E24F5E46896}" dt="2026-06-01T20:42:47.421" v="276" actId="1076"/>
          <ac:picMkLst>
            <pc:docMk/>
            <pc:sldMk cId="3332964575" sldId="259"/>
            <ac:picMk id="6" creationId="{034F6D63-6F74-6443-441B-6DE520597562}"/>
          </ac:picMkLst>
        </pc:picChg>
        <pc:picChg chg="add mod">
          <ac:chgData name="John Laney" userId="1e81efa9308a7429" providerId="LiveId" clId="{853E3F1B-4536-45F5-A9FD-8E24F5E46896}" dt="2026-06-01T20:42:41.598" v="274" actId="27614"/>
          <ac:picMkLst>
            <pc:docMk/>
            <pc:sldMk cId="3332964575" sldId="259"/>
            <ac:picMk id="8" creationId="{839FB210-42E2-9F97-48C6-F80418EE1064}"/>
          </ac:picMkLst>
        </pc:picChg>
      </pc:sldChg>
      <pc:sldChg chg="addSp delSp modSp new mod ord">
        <pc:chgData name="John Laney" userId="1e81efa9308a7429" providerId="LiveId" clId="{853E3F1B-4536-45F5-A9FD-8E24F5E46896}" dt="2026-06-01T21:25:54.141" v="2169"/>
        <pc:sldMkLst>
          <pc:docMk/>
          <pc:sldMk cId="1084309152" sldId="260"/>
        </pc:sldMkLst>
        <pc:spChg chg="del">
          <ac:chgData name="John Laney" userId="1e81efa9308a7429" providerId="LiveId" clId="{853E3F1B-4536-45F5-A9FD-8E24F5E46896}" dt="2026-06-01T20:39:36.302" v="227" actId="478"/>
          <ac:spMkLst>
            <pc:docMk/>
            <pc:sldMk cId="1084309152" sldId="260"/>
            <ac:spMk id="2" creationId="{D519CAFF-C44F-CECC-BF3B-13121C820424}"/>
          </ac:spMkLst>
        </pc:spChg>
        <pc:spChg chg="del mod">
          <ac:chgData name="John Laney" userId="1e81efa9308a7429" providerId="LiveId" clId="{853E3F1B-4536-45F5-A9FD-8E24F5E46896}" dt="2026-06-01T20:39:34.925" v="226" actId="478"/>
          <ac:spMkLst>
            <pc:docMk/>
            <pc:sldMk cId="1084309152" sldId="260"/>
            <ac:spMk id="3" creationId="{6CD2628C-7026-645E-5CC9-66436798F2BF}"/>
          </ac:spMkLst>
        </pc:spChg>
        <pc:picChg chg="add mod">
          <ac:chgData name="John Laney" userId="1e81efa9308a7429" providerId="LiveId" clId="{853E3F1B-4536-45F5-A9FD-8E24F5E46896}" dt="2026-06-01T20:42:12.774" v="265" actId="14100"/>
          <ac:picMkLst>
            <pc:docMk/>
            <pc:sldMk cId="1084309152" sldId="260"/>
            <ac:picMk id="5" creationId="{9291B534-E63D-C8C7-5CC0-A0B193EB3B56}"/>
          </ac:picMkLst>
        </pc:picChg>
        <pc:picChg chg="add mod">
          <ac:chgData name="John Laney" userId="1e81efa9308a7429" providerId="LiveId" clId="{853E3F1B-4536-45F5-A9FD-8E24F5E46896}" dt="2026-06-01T20:42:12.402" v="264" actId="1076"/>
          <ac:picMkLst>
            <pc:docMk/>
            <pc:sldMk cId="1084309152" sldId="260"/>
            <ac:picMk id="7" creationId="{FA898A88-95EC-B50E-0539-B142B8655A88}"/>
          </ac:picMkLst>
        </pc:picChg>
        <pc:picChg chg="add del mod">
          <ac:chgData name="John Laney" userId="1e81efa9308a7429" providerId="LiveId" clId="{853E3F1B-4536-45F5-A9FD-8E24F5E46896}" dt="2026-06-01T20:41:44.984" v="255" actId="478"/>
          <ac:picMkLst>
            <pc:docMk/>
            <pc:sldMk cId="1084309152" sldId="260"/>
            <ac:picMk id="9" creationId="{3C5B464D-CCB8-F8DE-70EF-E3BF46257E77}"/>
          </ac:picMkLst>
        </pc:picChg>
      </pc:sldChg>
      <pc:sldChg chg="addSp modSp new mod ord">
        <pc:chgData name="John Laney" userId="1e81efa9308a7429" providerId="LiveId" clId="{853E3F1B-4536-45F5-A9FD-8E24F5E46896}" dt="2026-06-01T21:26:16.913" v="2177"/>
        <pc:sldMkLst>
          <pc:docMk/>
          <pc:sldMk cId="3140405375" sldId="261"/>
        </pc:sldMkLst>
        <pc:picChg chg="add mod">
          <ac:chgData name="John Laney" userId="1e81efa9308a7429" providerId="LiveId" clId="{853E3F1B-4536-45F5-A9FD-8E24F5E46896}" dt="2026-06-01T20:43:08.195" v="281" actId="1076"/>
          <ac:picMkLst>
            <pc:docMk/>
            <pc:sldMk cId="3140405375" sldId="261"/>
            <ac:picMk id="3" creationId="{E02F91A7-6FA9-C0ED-246A-7D7C3FAD6BF8}"/>
          </ac:picMkLst>
        </pc:picChg>
      </pc:sldChg>
      <pc:sldChg chg="addSp modSp new mod ord modClrScheme chgLayout">
        <pc:chgData name="John Laney" userId="1e81efa9308a7429" providerId="LiveId" clId="{853E3F1B-4536-45F5-A9FD-8E24F5E46896}" dt="2026-06-01T21:28:27.197" v="2195" actId="14100"/>
        <pc:sldMkLst>
          <pc:docMk/>
          <pc:sldMk cId="2938277449" sldId="262"/>
        </pc:sldMkLst>
        <pc:spChg chg="add mod ord">
          <ac:chgData name="John Laney" userId="1e81efa9308a7429" providerId="LiveId" clId="{853E3F1B-4536-45F5-A9FD-8E24F5E46896}" dt="2026-06-01T21:28:27.197" v="2195" actId="14100"/>
          <ac:spMkLst>
            <pc:docMk/>
            <pc:sldMk cId="2938277449" sldId="262"/>
            <ac:spMk id="4" creationId="{EAA8878D-9ADC-2348-4D23-C8D2ED16534C}"/>
          </ac:spMkLst>
        </pc:spChg>
        <pc:spChg chg="add mod ord">
          <ac:chgData name="John Laney" userId="1e81efa9308a7429" providerId="LiveId" clId="{853E3F1B-4536-45F5-A9FD-8E24F5E46896}" dt="2026-06-01T20:51:32.750" v="304" actId="1076"/>
          <ac:spMkLst>
            <pc:docMk/>
            <pc:sldMk cId="2938277449" sldId="262"/>
            <ac:spMk id="5" creationId="{36FE96E0-1B71-F946-03D6-E68F2539DED5}"/>
          </ac:spMkLst>
        </pc:spChg>
        <pc:spChg chg="add mod ord">
          <ac:chgData name="John Laney" userId="1e81efa9308a7429" providerId="LiveId" clId="{853E3F1B-4536-45F5-A9FD-8E24F5E46896}" dt="2026-06-01T21:27:37.175" v="2187" actId="14100"/>
          <ac:spMkLst>
            <pc:docMk/>
            <pc:sldMk cId="2938277449" sldId="262"/>
            <ac:spMk id="6" creationId="{6E317724-253C-8BFC-2477-87222C5206EE}"/>
          </ac:spMkLst>
        </pc:spChg>
        <pc:picChg chg="add mod">
          <ac:chgData name="John Laney" userId="1e81efa9308a7429" providerId="LiveId" clId="{853E3F1B-4536-45F5-A9FD-8E24F5E46896}" dt="2026-06-01T21:27:55.864" v="2191" actId="1076"/>
          <ac:picMkLst>
            <pc:docMk/>
            <pc:sldMk cId="2938277449" sldId="262"/>
            <ac:picMk id="3" creationId="{6ADB5891-117F-38B0-0FD5-58F12FD1DEDA}"/>
          </ac:picMkLst>
        </pc:picChg>
      </pc:sldChg>
      <pc:sldChg chg="new">
        <pc:chgData name="John Laney" userId="1e81efa9308a7429" providerId="LiveId" clId="{853E3F1B-4536-45F5-A9FD-8E24F5E46896}" dt="2026-06-01T20:53:53.068" v="310" actId="680"/>
        <pc:sldMkLst>
          <pc:docMk/>
          <pc:sldMk cId="1625392136" sldId="263"/>
        </pc:sldMkLst>
      </pc:sldChg>
      <pc:sldChg chg="modSp new del mod">
        <pc:chgData name="John Laney" userId="1e81efa9308a7429" providerId="LiveId" clId="{853E3F1B-4536-45F5-A9FD-8E24F5E46896}" dt="2026-06-01T20:55:37.034" v="328" actId="47"/>
        <pc:sldMkLst>
          <pc:docMk/>
          <pc:sldMk cId="3329438759" sldId="264"/>
        </pc:sldMkLst>
        <pc:spChg chg="mod">
          <ac:chgData name="John Laney" userId="1e81efa9308a7429" providerId="LiveId" clId="{853E3F1B-4536-45F5-A9FD-8E24F5E46896}" dt="2026-06-01T20:54:30.648" v="313" actId="27636"/>
          <ac:spMkLst>
            <pc:docMk/>
            <pc:sldMk cId="3329438759" sldId="264"/>
            <ac:spMk id="2" creationId="{55EFD2A9-9EE3-9EAE-F9C7-65B4C91921E8}"/>
          </ac:spMkLst>
        </pc:spChg>
        <pc:spChg chg="mod">
          <ac:chgData name="John Laney" userId="1e81efa9308a7429" providerId="LiveId" clId="{853E3F1B-4536-45F5-A9FD-8E24F5E46896}" dt="2026-06-01T20:55:27.016" v="327" actId="20577"/>
          <ac:spMkLst>
            <pc:docMk/>
            <pc:sldMk cId="3329438759" sldId="264"/>
            <ac:spMk id="3" creationId="{630A889D-6C5E-4876-A8E5-4925D2E78A29}"/>
          </ac:spMkLst>
        </pc:spChg>
      </pc:sldChg>
      <pc:sldChg chg="delSp modSp new mod">
        <pc:chgData name="John Laney" userId="1e81efa9308a7429" providerId="LiveId" clId="{853E3F1B-4536-45F5-A9FD-8E24F5E46896}" dt="2026-06-01T21:33:54.158" v="2249" actId="20577"/>
        <pc:sldMkLst>
          <pc:docMk/>
          <pc:sldMk cId="3473230617" sldId="264"/>
        </pc:sldMkLst>
        <pc:spChg chg="del mod">
          <ac:chgData name="John Laney" userId="1e81efa9308a7429" providerId="LiveId" clId="{853E3F1B-4536-45F5-A9FD-8E24F5E46896}" dt="2026-06-01T21:09:51.367" v="1141" actId="478"/>
          <ac:spMkLst>
            <pc:docMk/>
            <pc:sldMk cId="3473230617" sldId="264"/>
            <ac:spMk id="2" creationId="{B5796ECA-632B-C9DA-E7B4-9388680CA8C1}"/>
          </ac:spMkLst>
        </pc:spChg>
        <pc:spChg chg="mod">
          <ac:chgData name="John Laney" userId="1e81efa9308a7429" providerId="LiveId" clId="{853E3F1B-4536-45F5-A9FD-8E24F5E46896}" dt="2026-06-01T21:33:54.158" v="2249" actId="20577"/>
          <ac:spMkLst>
            <pc:docMk/>
            <pc:sldMk cId="3473230617" sldId="264"/>
            <ac:spMk id="3" creationId="{5F64AF7D-207A-CCFC-1B3B-F79E41FEBBA2}"/>
          </ac:spMkLst>
        </pc:spChg>
      </pc:sldChg>
      <pc:sldChg chg="new">
        <pc:chgData name="John Laney" userId="1e81efa9308a7429" providerId="LiveId" clId="{853E3F1B-4536-45F5-A9FD-8E24F5E46896}" dt="2026-06-01T21:07:57.751" v="1133" actId="680"/>
        <pc:sldMkLst>
          <pc:docMk/>
          <pc:sldMk cId="2779976148" sldId="265"/>
        </pc:sldMkLst>
      </pc:sldChg>
      <pc:sldChg chg="new">
        <pc:chgData name="John Laney" userId="1e81efa9308a7429" providerId="LiveId" clId="{853E3F1B-4536-45F5-A9FD-8E24F5E46896}" dt="2026-06-01T21:08:23.020" v="1136" actId="680"/>
        <pc:sldMkLst>
          <pc:docMk/>
          <pc:sldMk cId="1639767259" sldId="266"/>
        </pc:sldMkLst>
      </pc:sldChg>
      <pc:sldChg chg="new">
        <pc:chgData name="John Laney" userId="1e81efa9308a7429" providerId="LiveId" clId="{853E3F1B-4536-45F5-A9FD-8E24F5E46896}" dt="2026-06-01T21:09:13.135" v="1139" actId="680"/>
        <pc:sldMkLst>
          <pc:docMk/>
          <pc:sldMk cId="1015507102" sldId="267"/>
        </pc:sldMkLst>
      </pc:sldChg>
      <pc:sldChg chg="modSp new mod">
        <pc:chgData name="John Laney" userId="1e81efa9308a7429" providerId="LiveId" clId="{853E3F1B-4536-45F5-A9FD-8E24F5E46896}" dt="2026-06-01T21:25:31.911" v="2166" actId="20577"/>
        <pc:sldMkLst>
          <pc:docMk/>
          <pc:sldMk cId="4085014456" sldId="268"/>
        </pc:sldMkLst>
        <pc:spChg chg="mod">
          <ac:chgData name="John Laney" userId="1e81efa9308a7429" providerId="LiveId" clId="{853E3F1B-4536-45F5-A9FD-8E24F5E46896}" dt="2026-06-01T21:11:32.807" v="1160" actId="20577"/>
          <ac:spMkLst>
            <pc:docMk/>
            <pc:sldMk cId="4085014456" sldId="268"/>
            <ac:spMk id="2" creationId="{F08483E8-1DB3-8408-0A6E-54CDDB2A1789}"/>
          </ac:spMkLst>
        </pc:spChg>
        <pc:spChg chg="mod">
          <ac:chgData name="John Laney" userId="1e81efa9308a7429" providerId="LiveId" clId="{853E3F1B-4536-45F5-A9FD-8E24F5E46896}" dt="2026-06-01T21:25:31.911" v="2166" actId="20577"/>
          <ac:spMkLst>
            <pc:docMk/>
            <pc:sldMk cId="4085014456" sldId="268"/>
            <ac:spMk id="3" creationId="{B6599426-8762-94E6-1F43-46B73E7E046A}"/>
          </ac:spMkLst>
        </pc:spChg>
      </pc:sldChg>
      <pc:sldChg chg="new">
        <pc:chgData name="John Laney" userId="1e81efa9308a7429" providerId="LiveId" clId="{853E3F1B-4536-45F5-A9FD-8E24F5E46896}" dt="2026-06-01T21:25:36.832" v="2167" actId="680"/>
        <pc:sldMkLst>
          <pc:docMk/>
          <pc:sldMk cId="1007015130" sldId="269"/>
        </pc:sldMkLst>
      </pc:sldChg>
      <pc:sldChg chg="new">
        <pc:chgData name="John Laney" userId="1e81efa9308a7429" providerId="LiveId" clId="{853E3F1B-4536-45F5-A9FD-8E24F5E46896}" dt="2026-06-01T21:27:16.274" v="2183" actId="680"/>
        <pc:sldMkLst>
          <pc:docMk/>
          <pc:sldMk cId="3859470998" sldId="270"/>
        </pc:sldMkLst>
      </pc:sldChg>
      <pc:sldChg chg="new">
        <pc:chgData name="John Laney" userId="1e81efa9308a7429" providerId="LiveId" clId="{853E3F1B-4536-45F5-A9FD-8E24F5E46896}" dt="2026-06-01T21:28:35.267" v="2196" actId="680"/>
        <pc:sldMkLst>
          <pc:docMk/>
          <pc:sldMk cId="1444105836" sldId="271"/>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32DD813-F088-4A44-8C7C-770D17134648}" type="doc">
      <dgm:prSet loTypeId="urn:microsoft.com/office/officeart/2005/8/layout/default" loCatId="list" qsTypeId="urn:microsoft.com/office/officeart/2005/8/quickstyle/simple1" qsCatId="simple" csTypeId="urn:microsoft.com/office/officeart/2005/8/colors/colorful4" csCatId="colorful" phldr="1"/>
      <dgm:spPr/>
      <dgm:t>
        <a:bodyPr/>
        <a:lstStyle/>
        <a:p>
          <a:endParaRPr lang="en-US"/>
        </a:p>
      </dgm:t>
    </dgm:pt>
    <dgm:pt modelId="{F97EB624-A979-44F1-906F-CCE1AF609573}">
      <dgm:prSet custT="1"/>
      <dgm:spPr/>
      <dgm:t>
        <a:bodyPr/>
        <a:lstStyle/>
        <a:p>
          <a:r>
            <a:rPr lang="en-US" sz="6600" baseline="0" dirty="0"/>
            <a:t>Miles City DMO</a:t>
          </a:r>
        </a:p>
        <a:p>
          <a:r>
            <a:rPr lang="en-US" sz="6600" baseline="0" dirty="0"/>
            <a:t>FY 2027</a:t>
          </a:r>
        </a:p>
        <a:p>
          <a:r>
            <a:rPr lang="en-US" sz="6600" baseline="0" dirty="0"/>
            <a:t>Marketing Plan</a:t>
          </a:r>
        </a:p>
      </dgm:t>
    </dgm:pt>
    <dgm:pt modelId="{722261E1-459F-4F81-BBFF-ACE97981D253}" type="parTrans" cxnId="{F745C830-7FA8-4A1A-A63D-1CFB1AF0F7CF}">
      <dgm:prSet/>
      <dgm:spPr/>
      <dgm:t>
        <a:bodyPr/>
        <a:lstStyle/>
        <a:p>
          <a:endParaRPr lang="en-US"/>
        </a:p>
      </dgm:t>
    </dgm:pt>
    <dgm:pt modelId="{66F63111-AE04-4B7A-9692-5242C693D43C}" type="sibTrans" cxnId="{F745C830-7FA8-4A1A-A63D-1CFB1AF0F7CF}">
      <dgm:prSet/>
      <dgm:spPr/>
      <dgm:t>
        <a:bodyPr/>
        <a:lstStyle/>
        <a:p>
          <a:endParaRPr lang="en-US"/>
        </a:p>
      </dgm:t>
    </dgm:pt>
    <dgm:pt modelId="{C6AB8F60-2B3D-43F1-A4E5-90EFBDC44A22}" type="pres">
      <dgm:prSet presAssocID="{232DD813-F088-4A44-8C7C-770D17134648}" presName="diagram" presStyleCnt="0">
        <dgm:presLayoutVars>
          <dgm:dir/>
          <dgm:resizeHandles val="exact"/>
        </dgm:presLayoutVars>
      </dgm:prSet>
      <dgm:spPr/>
    </dgm:pt>
    <dgm:pt modelId="{55FCD2E0-CF9D-4A3F-A8A2-0603F288F729}" type="pres">
      <dgm:prSet presAssocID="{F97EB624-A979-44F1-906F-CCE1AF609573}" presName="node" presStyleLbl="node1" presStyleIdx="0" presStyleCnt="1">
        <dgm:presLayoutVars>
          <dgm:bulletEnabled val="1"/>
        </dgm:presLayoutVars>
      </dgm:prSet>
      <dgm:spPr/>
    </dgm:pt>
  </dgm:ptLst>
  <dgm:cxnLst>
    <dgm:cxn modelId="{93EE4C14-B819-4209-83DE-AA948FBF0A6B}" type="presOf" srcId="{232DD813-F088-4A44-8C7C-770D17134648}" destId="{C6AB8F60-2B3D-43F1-A4E5-90EFBDC44A22}" srcOrd="0" destOrd="0" presId="urn:microsoft.com/office/officeart/2005/8/layout/default"/>
    <dgm:cxn modelId="{E8396A22-84C8-4D8E-995A-010989D145E7}" type="presOf" srcId="{F97EB624-A979-44F1-906F-CCE1AF609573}" destId="{55FCD2E0-CF9D-4A3F-A8A2-0603F288F729}" srcOrd="0" destOrd="0" presId="urn:microsoft.com/office/officeart/2005/8/layout/default"/>
    <dgm:cxn modelId="{F745C830-7FA8-4A1A-A63D-1CFB1AF0F7CF}" srcId="{232DD813-F088-4A44-8C7C-770D17134648}" destId="{F97EB624-A979-44F1-906F-CCE1AF609573}" srcOrd="0" destOrd="0" parTransId="{722261E1-459F-4F81-BBFF-ACE97981D253}" sibTransId="{66F63111-AE04-4B7A-9692-5242C693D43C}"/>
    <dgm:cxn modelId="{BFCEB3A2-DF96-41A0-8587-DDCF25C91CB3}" type="presParOf" srcId="{C6AB8F60-2B3D-43F1-A4E5-90EFBDC44A22}" destId="{55FCD2E0-CF9D-4A3F-A8A2-0603F288F729}" srcOrd="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FCD2E0-CF9D-4A3F-A8A2-0603F288F729}">
      <dsp:nvSpPr>
        <dsp:cNvPr id="0" name=""/>
        <dsp:cNvSpPr/>
      </dsp:nvSpPr>
      <dsp:spPr>
        <a:xfrm>
          <a:off x="0" y="270933"/>
          <a:ext cx="8128000" cy="4876800"/>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1460" tIns="251460" rIns="251460" bIns="251460" numCol="1" spcCol="1270" anchor="ctr" anchorCtr="0">
          <a:noAutofit/>
        </a:bodyPr>
        <a:lstStyle/>
        <a:p>
          <a:pPr marL="0" lvl="0" indent="0" algn="ctr" defTabSz="2933700">
            <a:lnSpc>
              <a:spcPct val="90000"/>
            </a:lnSpc>
            <a:spcBef>
              <a:spcPct val="0"/>
            </a:spcBef>
            <a:spcAft>
              <a:spcPct val="35000"/>
            </a:spcAft>
            <a:buNone/>
          </a:pPr>
          <a:r>
            <a:rPr lang="en-US" sz="6600" kern="1200" baseline="0" dirty="0"/>
            <a:t>Miles City DMO</a:t>
          </a:r>
        </a:p>
        <a:p>
          <a:pPr marL="0" lvl="0" indent="0" algn="ctr" defTabSz="2933700">
            <a:lnSpc>
              <a:spcPct val="90000"/>
            </a:lnSpc>
            <a:spcBef>
              <a:spcPct val="0"/>
            </a:spcBef>
            <a:spcAft>
              <a:spcPct val="35000"/>
            </a:spcAft>
            <a:buNone/>
          </a:pPr>
          <a:r>
            <a:rPr lang="en-US" sz="6600" kern="1200" baseline="0" dirty="0"/>
            <a:t>FY 2027</a:t>
          </a:r>
        </a:p>
        <a:p>
          <a:pPr marL="0" lvl="0" indent="0" algn="ctr" defTabSz="2933700">
            <a:lnSpc>
              <a:spcPct val="90000"/>
            </a:lnSpc>
            <a:spcBef>
              <a:spcPct val="0"/>
            </a:spcBef>
            <a:spcAft>
              <a:spcPct val="35000"/>
            </a:spcAft>
            <a:buNone/>
          </a:pPr>
          <a:r>
            <a:rPr lang="en-US" sz="6600" kern="1200" baseline="0" dirty="0"/>
            <a:t>Marketing Plan</a:t>
          </a:r>
        </a:p>
      </dsp:txBody>
      <dsp:txXfrm>
        <a:off x="0" y="270933"/>
        <a:ext cx="8128000" cy="4876800"/>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D871A3-9486-4F95-9C97-3B911459A7E7}" type="datetimeFigureOut">
              <a:rPr lang="en-US" smtClean="0"/>
              <a:t>6/18/2026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16F161-F6A1-4DA1-9777-CE76123BBF7F}" type="slidenum">
              <a:rPr lang="en-US" smtClean="0"/>
              <a:t>‹#›</a:t>
            </a:fld>
            <a:endParaRPr lang="en-US"/>
          </a:p>
        </p:txBody>
      </p:sp>
    </p:spTree>
    <p:extLst>
      <p:ext uri="{BB962C8B-B14F-4D97-AF65-F5344CB8AC3E}">
        <p14:creationId xmlns:p14="http://schemas.microsoft.com/office/powerpoint/2010/main" val="22363872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D16F161-F6A1-4DA1-9777-CE76123BBF7F}" type="slidenum">
              <a:rPr lang="en-US" smtClean="0"/>
              <a:t>6</a:t>
            </a:fld>
            <a:endParaRPr lang="en-US"/>
          </a:p>
        </p:txBody>
      </p:sp>
    </p:spTree>
    <p:extLst>
      <p:ext uri="{BB962C8B-B14F-4D97-AF65-F5344CB8AC3E}">
        <p14:creationId xmlns:p14="http://schemas.microsoft.com/office/powerpoint/2010/main" val="20378162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lvl1pPr>
              <a:defRPr>
                <a:solidFill>
                  <a:srgbClr val="FFFFFF">
                    <a:alpha val="80000"/>
                  </a:srgbClr>
                </a:solidFill>
              </a:defRPr>
            </a:lvl1pPr>
          </a:lstStyle>
          <a:p>
            <a:fld id="{EB7D4C0B-53C3-4B05-B292-08F8AD351386}" type="datetimeFigureOut">
              <a:rPr lang="en-US" smtClean="0"/>
              <a:t>6/18/2026</a:t>
            </a:fld>
            <a:endParaRPr lang="en-US"/>
          </a:p>
        </p:txBody>
      </p:sp>
      <p:sp>
        <p:nvSpPr>
          <p:cNvPr id="8" name="Footer Placeholder 7"/>
          <p:cNvSpPr>
            <a:spLocks noGrp="1"/>
          </p:cNvSpPr>
          <p:nvPr>
            <p:ph type="ftr" sz="quarter" idx="11"/>
          </p:nvPr>
        </p:nvSpPr>
        <p:spPr/>
        <p:txBody>
          <a:bodyPr/>
          <a:lstStyle>
            <a:lvl1pPr>
              <a:defRPr>
                <a:solidFill>
                  <a:srgbClr val="FFFFFF">
                    <a:alpha val="80000"/>
                  </a:srgbClr>
                </a:solidFill>
              </a:defRPr>
            </a:lvl1pPr>
          </a:lstStyle>
          <a:p>
            <a:endParaRPr lang="en-US"/>
          </a:p>
        </p:txBody>
      </p:sp>
      <p:sp>
        <p:nvSpPr>
          <p:cNvPr id="9" name="Slide Number Placeholder 8"/>
          <p:cNvSpPr>
            <a:spLocks noGrp="1"/>
          </p:cNvSpPr>
          <p:nvPr>
            <p:ph type="sldNum" sz="quarter" idx="12"/>
          </p:nvPr>
        </p:nvSpPr>
        <p:spPr/>
        <p:txBody>
          <a:bodyPr/>
          <a:lstStyle>
            <a:lvl1pPr>
              <a:defRPr>
                <a:solidFill>
                  <a:srgbClr val="FFFFFF">
                    <a:alpha val="25000"/>
                  </a:srgbClr>
                </a:solidFill>
              </a:defRPr>
            </a:lvl1pPr>
          </a:lstStyle>
          <a:p>
            <a:fld id="{5BE630AC-0568-43DB-9C40-E58E0FF926CC}" type="slidenum">
              <a:rPr lang="en-US" smtClean="0"/>
              <a:t>‹#›</a:t>
            </a:fld>
            <a:endParaRPr lang="en-US"/>
          </a:p>
        </p:txBody>
      </p:sp>
    </p:spTree>
    <p:extLst>
      <p:ext uri="{BB962C8B-B14F-4D97-AF65-F5344CB8AC3E}">
        <p14:creationId xmlns:p14="http://schemas.microsoft.com/office/powerpoint/2010/main" val="17882902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B7D4C0B-53C3-4B05-B292-08F8AD351386}" type="datetimeFigureOut">
              <a:rPr lang="en-US" smtClean="0"/>
              <a:t>6/18/2026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E630AC-0568-43DB-9C40-E58E0FF926CC}" type="slidenum">
              <a:rPr lang="en-US" smtClean="0"/>
              <a:t>‹#›</a:t>
            </a:fld>
            <a:endParaRPr lang="en-US"/>
          </a:p>
        </p:txBody>
      </p:sp>
    </p:spTree>
    <p:extLst>
      <p:ext uri="{BB962C8B-B14F-4D97-AF65-F5344CB8AC3E}">
        <p14:creationId xmlns:p14="http://schemas.microsoft.com/office/powerpoint/2010/main" val="4957217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0" y="695325"/>
            <a:ext cx="2628900" cy="48006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1525" y="714375"/>
            <a:ext cx="7734300" cy="54006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B7D4C0B-53C3-4B05-B292-08F8AD351386}" type="datetimeFigureOut">
              <a:rPr lang="en-US" smtClean="0"/>
              <a:t>6/18/2026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E630AC-0568-43DB-9C40-E58E0FF926CC}" type="slidenum">
              <a:rPr lang="en-US" smtClean="0"/>
              <a:t>‹#›</a:t>
            </a:fld>
            <a:endParaRPr lang="en-US"/>
          </a:p>
        </p:txBody>
      </p:sp>
    </p:spTree>
    <p:extLst>
      <p:ext uri="{BB962C8B-B14F-4D97-AF65-F5344CB8AC3E}">
        <p14:creationId xmlns:p14="http://schemas.microsoft.com/office/powerpoint/2010/main" val="5865606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B7D4C0B-53C3-4B05-B292-08F8AD351386}" type="datetimeFigureOut">
              <a:rPr lang="en-US" smtClean="0"/>
              <a:t>6/18/2026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E630AC-0568-43DB-9C40-E58E0FF926CC}" type="slidenum">
              <a:rPr lang="en-US" smtClean="0"/>
              <a:t>‹#›</a:t>
            </a:fld>
            <a:endParaRPr lang="en-US"/>
          </a:p>
        </p:txBody>
      </p:sp>
    </p:spTree>
    <p:extLst>
      <p:ext uri="{BB962C8B-B14F-4D97-AF65-F5344CB8AC3E}">
        <p14:creationId xmlns:p14="http://schemas.microsoft.com/office/powerpoint/2010/main" val="1103400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normAutofit/>
          </a:bodyPr>
          <a:lstStyle>
            <a:lvl1pPr>
              <a:lnSpc>
                <a:spcPct val="80000"/>
              </a:lnSpc>
              <a:defRPr sz="8800" b="0" baseline="0">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B7D4C0B-53C3-4B05-B292-08F8AD351386}" type="datetimeFigureOut">
              <a:rPr lang="en-US" smtClean="0"/>
              <a:t>6/18/2026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E630AC-0568-43DB-9C40-E58E0FF926CC}" type="slidenum">
              <a:rPr lang="en-US" smtClean="0"/>
              <a:t>‹#›</a:t>
            </a:fld>
            <a:endParaRPr lang="en-US"/>
          </a:p>
        </p:txBody>
      </p:sp>
    </p:spTree>
    <p:extLst>
      <p:ext uri="{BB962C8B-B14F-4D97-AF65-F5344CB8AC3E}">
        <p14:creationId xmlns:p14="http://schemas.microsoft.com/office/powerpoint/2010/main" val="38578693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6656"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011330"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D4C0B-53C3-4B05-B292-08F8AD351386}" type="datetimeFigureOut">
              <a:rPr lang="en-US" smtClean="0"/>
              <a:t>6/18/2026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E630AC-0568-43DB-9C40-E58E0FF926CC}" type="slidenum">
              <a:rPr lang="en-US" smtClean="0"/>
              <a:t>‹#›</a:t>
            </a:fld>
            <a:endParaRPr lang="en-US"/>
          </a:p>
        </p:txBody>
      </p:sp>
    </p:spTree>
    <p:extLst>
      <p:ext uri="{BB962C8B-B14F-4D97-AF65-F5344CB8AC3E}">
        <p14:creationId xmlns:p14="http://schemas.microsoft.com/office/powerpoint/2010/main" val="26950303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6656" y="2753084"/>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007608" y="2750990"/>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B7D4C0B-53C3-4B05-B292-08F8AD351386}" type="datetimeFigureOut">
              <a:rPr lang="en-US" smtClean="0"/>
              <a:t>6/18/2026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BE630AC-0568-43DB-9C40-E58E0FF926CC}" type="slidenum">
              <a:rPr lang="en-US" smtClean="0"/>
              <a:t>‹#›</a:t>
            </a:fld>
            <a:endParaRPr lang="en-US"/>
          </a:p>
        </p:txBody>
      </p:sp>
    </p:spTree>
    <p:extLst>
      <p:ext uri="{BB962C8B-B14F-4D97-AF65-F5344CB8AC3E}">
        <p14:creationId xmlns:p14="http://schemas.microsoft.com/office/powerpoint/2010/main" val="4267527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B7D4C0B-53C3-4B05-B292-08F8AD351386}" type="datetimeFigureOut">
              <a:rPr lang="en-US" smtClean="0"/>
              <a:t>6/18/2026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BE630AC-0568-43DB-9C40-E58E0FF926CC}" type="slidenum">
              <a:rPr lang="en-US" smtClean="0"/>
              <a:t>‹#›</a:t>
            </a:fld>
            <a:endParaRPr lang="en-US"/>
          </a:p>
        </p:txBody>
      </p:sp>
    </p:spTree>
    <p:extLst>
      <p:ext uri="{BB962C8B-B14F-4D97-AF65-F5344CB8AC3E}">
        <p14:creationId xmlns:p14="http://schemas.microsoft.com/office/powerpoint/2010/main" val="33013107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7D4C0B-53C3-4B05-B292-08F8AD351386}" type="datetimeFigureOut">
              <a:rPr lang="en-US" smtClean="0"/>
              <a:t>6/18/2026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BE630AC-0568-43DB-9C40-E58E0FF926CC}" type="slidenum">
              <a:rPr lang="en-US" smtClean="0"/>
              <a:t>‹#›</a:t>
            </a:fld>
            <a:endParaRPr lang="en-US"/>
          </a:p>
        </p:txBody>
      </p:sp>
    </p:spTree>
    <p:extLst>
      <p:ext uri="{BB962C8B-B14F-4D97-AF65-F5344CB8AC3E}">
        <p14:creationId xmlns:p14="http://schemas.microsoft.com/office/powerpoint/2010/main" val="37765552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400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275982"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a:t>Click to edit Master text styles</a:t>
            </a:r>
          </a:p>
        </p:txBody>
      </p:sp>
      <p:sp>
        <p:nvSpPr>
          <p:cNvPr id="5" name="Date Placeholder 4"/>
          <p:cNvSpPr>
            <a:spLocks noGrp="1"/>
          </p:cNvSpPr>
          <p:nvPr>
            <p:ph type="dt" sz="half" idx="10"/>
          </p:nvPr>
        </p:nvSpPr>
        <p:spPr/>
        <p:txBody>
          <a:bodyPr/>
          <a:lstStyle/>
          <a:p>
            <a:fld id="{EB7D4C0B-53C3-4B05-B292-08F8AD351386}" type="datetimeFigureOut">
              <a:rPr lang="en-US" smtClean="0"/>
              <a:t>6/18/2026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5BE630AC-0568-43DB-9C40-E58E0FF926CC}" type="slidenum">
              <a:rPr lang="en-US" smtClean="0"/>
              <a:t>‹#›</a:t>
            </a:fld>
            <a:endParaRPr lang="en-US"/>
          </a:p>
        </p:txBody>
      </p:sp>
    </p:spTree>
    <p:extLst>
      <p:ext uri="{BB962C8B-B14F-4D97-AF65-F5344CB8AC3E}">
        <p14:creationId xmlns:p14="http://schemas.microsoft.com/office/powerpoint/2010/main" val="17219944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7"/>
            <a:ext cx="10780776" cy="613283"/>
          </a:xfrm>
        </p:spPr>
        <p:txBody>
          <a:bodyPr anchor="b">
            <a:normAutofit/>
          </a:bodyPr>
          <a:lstStyle>
            <a:lvl1pPr>
              <a:defRPr sz="32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12192000" cy="5330952"/>
          </a:xfrm>
          <a:solidFill>
            <a:schemeClr val="accent1">
              <a:lumMod val="40000"/>
              <a:lumOff val="60000"/>
            </a:schemeClr>
          </a:solidFill>
        </p:spPr>
        <p:txBody>
          <a:bodyPr anchor="t"/>
          <a:lstStyle>
            <a:lvl1pPr marL="0" indent="0" algn="ctr">
              <a:spcBef>
                <a:spcPts val="800"/>
              </a:spcBef>
              <a:buNone/>
              <a:defRPr sz="3200">
                <a:solidFill>
                  <a:schemeClr val="tx1">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2" name="Date Placeholder 11"/>
          <p:cNvSpPr>
            <a:spLocks noGrp="1"/>
          </p:cNvSpPr>
          <p:nvPr>
            <p:ph type="dt" sz="half" idx="10"/>
          </p:nvPr>
        </p:nvSpPr>
        <p:spPr/>
        <p:txBody>
          <a:bodyPr/>
          <a:lstStyle>
            <a:lvl1pPr>
              <a:defRPr>
                <a:solidFill>
                  <a:srgbClr val="FFFFFF">
                    <a:alpha val="80000"/>
                  </a:srgbClr>
                </a:solidFill>
              </a:defRPr>
            </a:lvl1pPr>
          </a:lstStyle>
          <a:p>
            <a:fld id="{EB7D4C0B-53C3-4B05-B292-08F8AD351386}" type="datetimeFigureOut">
              <a:rPr lang="en-US" smtClean="0"/>
              <a:t>6/18/2026</a:t>
            </a:fld>
            <a:endParaRPr lang="en-US"/>
          </a:p>
        </p:txBody>
      </p:sp>
      <p:sp>
        <p:nvSpPr>
          <p:cNvPr id="13" name="Footer Placeholder 12"/>
          <p:cNvSpPr>
            <a:spLocks noGrp="1"/>
          </p:cNvSpPr>
          <p:nvPr>
            <p:ph type="ftr" sz="quarter" idx="11"/>
          </p:nvPr>
        </p:nvSpPr>
        <p:spPr/>
        <p:txBody>
          <a:bodyPr/>
          <a:lstStyle>
            <a:lvl1pPr>
              <a:defRPr>
                <a:solidFill>
                  <a:srgbClr val="FFFFFF">
                    <a:alpha val="80000"/>
                  </a:srgbClr>
                </a:solidFill>
              </a:defRPr>
            </a:lvl1pPr>
          </a:lstStyle>
          <a:p>
            <a:endParaRPr lang="en-US"/>
          </a:p>
        </p:txBody>
      </p:sp>
      <p:sp>
        <p:nvSpPr>
          <p:cNvPr id="14" name="Slide Number Placeholder 13"/>
          <p:cNvSpPr>
            <a:spLocks noGrp="1"/>
          </p:cNvSpPr>
          <p:nvPr>
            <p:ph type="sldNum" sz="quarter" idx="12"/>
          </p:nvPr>
        </p:nvSpPr>
        <p:spPr/>
        <p:txBody>
          <a:bodyPr/>
          <a:lstStyle>
            <a:lvl1pPr>
              <a:defRPr>
                <a:solidFill>
                  <a:srgbClr val="FFFFFF">
                    <a:alpha val="25000"/>
                  </a:srgbClr>
                </a:solidFill>
              </a:defRPr>
            </a:lvl1pPr>
          </a:lstStyle>
          <a:p>
            <a:fld id="{5BE630AC-0568-43DB-9C40-E58E0FF926CC}" type="slidenum">
              <a:rPr lang="en-US" smtClean="0"/>
              <a:t>‹#›</a:t>
            </a:fld>
            <a:endParaRPr lang="en-US"/>
          </a:p>
        </p:txBody>
      </p:sp>
    </p:spTree>
    <p:extLst>
      <p:ext uri="{BB962C8B-B14F-4D97-AF65-F5344CB8AC3E}">
        <p14:creationId xmlns:p14="http://schemas.microsoft.com/office/powerpoint/2010/main" val="2578863626"/>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4" y="499533"/>
            <a:ext cx="10772775" cy="165819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5800" y="6412447"/>
            <a:ext cx="4114800" cy="228600"/>
          </a:xfrm>
          <a:prstGeom prst="rect">
            <a:avLst/>
          </a:prstGeom>
        </p:spPr>
        <p:txBody>
          <a:bodyPr vert="horz" lIns="91440" tIns="45720" rIns="91440" bIns="45720" rtlCol="0" anchor="ctr"/>
          <a:lstStyle>
            <a:lvl1pPr algn="l">
              <a:defRPr sz="950">
                <a:solidFill>
                  <a:schemeClr val="tx1">
                    <a:alpha val="80000"/>
                  </a:schemeClr>
                </a:solidFill>
              </a:defRPr>
            </a:lvl1pPr>
          </a:lstStyle>
          <a:p>
            <a:fld id="{EB7D4C0B-53C3-4B05-B292-08F8AD351386}" type="datetimeFigureOut">
              <a:rPr lang="en-US" smtClean="0"/>
              <a:pPr/>
              <a:t>6/18/2026</a:t>
            </a:fld>
            <a:endParaRPr lang="en-US" dirty="0"/>
          </a:p>
        </p:txBody>
      </p:sp>
      <p:sp>
        <p:nvSpPr>
          <p:cNvPr id="5" name="Footer Placeholder 4"/>
          <p:cNvSpPr>
            <a:spLocks noGrp="1"/>
          </p:cNvSpPr>
          <p:nvPr>
            <p:ph type="ftr" sz="quarter" idx="3"/>
          </p:nvPr>
        </p:nvSpPr>
        <p:spPr>
          <a:xfrm>
            <a:off x="685800" y="6554697"/>
            <a:ext cx="5029200"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endParaRPr lang="en-US" dirty="0"/>
          </a:p>
        </p:txBody>
      </p:sp>
      <p:sp>
        <p:nvSpPr>
          <p:cNvPr id="6" name="Slide Number Placeholder 5"/>
          <p:cNvSpPr>
            <a:spLocks noGrp="1"/>
          </p:cNvSpPr>
          <p:nvPr>
            <p:ph type="sldNum" sz="quarter" idx="4"/>
          </p:nvPr>
        </p:nvSpPr>
        <p:spPr>
          <a:xfrm>
            <a:off x="8763926" y="5876412"/>
            <a:ext cx="2926080" cy="1397039"/>
          </a:xfrm>
          <a:prstGeom prst="rect">
            <a:avLst/>
          </a:prstGeom>
        </p:spPr>
        <p:txBody>
          <a:bodyPr vert="horz" lIns="91440" tIns="45720" rIns="91440" bIns="45720" rtlCol="0" anchor="b"/>
          <a:lstStyle>
            <a:lvl1pPr algn="r">
              <a:defRPr sz="10300" b="0">
                <a:ln>
                  <a:noFill/>
                </a:ln>
                <a:solidFill>
                  <a:schemeClr val="accent1">
                    <a:alpha val="25000"/>
                  </a:schemeClr>
                </a:solidFill>
                <a:latin typeface="+mj-lt"/>
              </a:defRPr>
            </a:lvl1pPr>
          </a:lstStyle>
          <a:p>
            <a:fld id="{5BE630AC-0568-43DB-9C40-E58E0FF926CC}" type="slidenum">
              <a:rPr lang="en-US" smtClean="0"/>
              <a:pPr/>
              <a:t>‹#›</a:t>
            </a:fld>
            <a:endParaRPr lang="en-US" dirty="0"/>
          </a:p>
        </p:txBody>
      </p:sp>
    </p:spTree>
    <p:extLst>
      <p:ext uri="{BB962C8B-B14F-4D97-AF65-F5344CB8AC3E}">
        <p14:creationId xmlns:p14="http://schemas.microsoft.com/office/powerpoint/2010/main" val="996419529"/>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0792E-7C24-6D0D-C5BF-3A810E4458FA}"/>
              </a:ext>
            </a:extLst>
          </p:cNvPr>
          <p:cNvSpPr>
            <a:spLocks noGrp="1"/>
          </p:cNvSpPr>
          <p:nvPr>
            <p:ph type="ctrTitle"/>
          </p:nvPr>
        </p:nvSpPr>
        <p:spPr>
          <a:xfrm>
            <a:off x="68826" y="0"/>
            <a:ext cx="12070303" cy="6858000"/>
          </a:xfrm>
          <a:ln>
            <a:solidFill>
              <a:schemeClr val="accent4">
                <a:lumMod val="75000"/>
              </a:schemeClr>
            </a:solidFill>
          </a:ln>
        </p:spPr>
        <p:txBody>
          <a:bodyPr/>
          <a:lstStyle/>
          <a:p>
            <a:endParaRPr lang="en-US" dirty="0">
              <a:solidFill>
                <a:srgbClr val="00B0F0"/>
              </a:solidFill>
            </a:endParaRPr>
          </a:p>
        </p:txBody>
      </p:sp>
      <p:sp>
        <p:nvSpPr>
          <p:cNvPr id="3" name="Subtitle 2">
            <a:extLst>
              <a:ext uri="{FF2B5EF4-FFF2-40B4-BE49-F238E27FC236}">
                <a16:creationId xmlns:a16="http://schemas.microsoft.com/office/drawing/2014/main" id="{DFA7D458-F517-612B-0E71-0D6D7B9F83C2}"/>
              </a:ext>
            </a:extLst>
          </p:cNvPr>
          <p:cNvSpPr>
            <a:spLocks noGrp="1"/>
          </p:cNvSpPr>
          <p:nvPr>
            <p:ph type="subTitle" idx="1"/>
          </p:nvPr>
        </p:nvSpPr>
        <p:spPr>
          <a:xfrm>
            <a:off x="1757855" y="1858297"/>
            <a:ext cx="8929809" cy="3146322"/>
          </a:xfrm>
        </p:spPr>
        <p:txBody>
          <a:bodyPr>
            <a:normAutofit/>
          </a:bodyPr>
          <a:lstStyle/>
          <a:p>
            <a:pPr algn="ctr"/>
            <a:r>
              <a:rPr lang="en-US" sz="6000" dirty="0">
                <a:solidFill>
                  <a:schemeClr val="bg1"/>
                </a:solidFill>
                <a:highlight>
                  <a:srgbClr val="FFFF00"/>
                </a:highlight>
                <a:latin typeface="Bookman Old Style" panose="02050604050505020204" pitchFamily="18" charset="0"/>
              </a:rPr>
              <a:t>Miles City DMO Marketing plan</a:t>
            </a:r>
          </a:p>
          <a:p>
            <a:pPr algn="ctr"/>
            <a:r>
              <a:rPr lang="en-US" sz="6000" dirty="0">
                <a:solidFill>
                  <a:schemeClr val="bg1"/>
                </a:solidFill>
                <a:highlight>
                  <a:srgbClr val="FFFF00"/>
                </a:highlight>
                <a:latin typeface="Arial Black" panose="020B0A04020102020204" pitchFamily="34" charset="0"/>
              </a:rPr>
              <a:t>FY2027</a:t>
            </a:r>
          </a:p>
        </p:txBody>
      </p:sp>
      <p:graphicFrame>
        <p:nvGraphicFramePr>
          <p:cNvPr id="4" name="Diagram 3">
            <a:extLst>
              <a:ext uri="{FF2B5EF4-FFF2-40B4-BE49-F238E27FC236}">
                <a16:creationId xmlns:a16="http://schemas.microsoft.com/office/drawing/2014/main" id="{0A9BBA13-DC42-36BC-87C6-88AC4314E27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127663935"/>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346530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BD4D9-44C3-E41B-4ECB-A6049C5C0DE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9B0B150-78A3-CADC-96E8-3FBA5E492EAD}"/>
              </a:ext>
            </a:extLst>
          </p:cNvPr>
          <p:cNvSpPr>
            <a:spLocks noGrp="1"/>
          </p:cNvSpPr>
          <p:nvPr>
            <p:ph idx="1"/>
          </p:nvPr>
        </p:nvSpPr>
        <p:spPr/>
        <p:txBody>
          <a:bodyPr/>
          <a:lstStyle/>
          <a:p>
            <a:endParaRPr lang="en-US"/>
          </a:p>
        </p:txBody>
      </p:sp>
      <p:sp>
        <p:nvSpPr>
          <p:cNvPr id="4" name="Text Placeholder 3">
            <a:extLst>
              <a:ext uri="{FF2B5EF4-FFF2-40B4-BE49-F238E27FC236}">
                <a16:creationId xmlns:a16="http://schemas.microsoft.com/office/drawing/2014/main" id="{368A5A26-259F-5D73-DC44-A57B02801D00}"/>
              </a:ext>
            </a:extLst>
          </p:cNvPr>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14441058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1EE5CA-9550-C85B-57FB-052C7198D2C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CFB7BC1-5AFA-7FE5-A2EC-A6EF942B7B90}"/>
              </a:ext>
            </a:extLst>
          </p:cNvPr>
          <p:cNvSpPr>
            <a:spLocks noGrp="1"/>
          </p:cNvSpPr>
          <p:nvPr>
            <p:ph idx="1"/>
          </p:nvPr>
        </p:nvSpPr>
        <p:spPr/>
        <p:txBody>
          <a:bodyPr/>
          <a:lstStyle/>
          <a:p>
            <a:endParaRPr lang="en-US"/>
          </a:p>
        </p:txBody>
      </p:sp>
      <p:sp>
        <p:nvSpPr>
          <p:cNvPr id="4" name="Text Placeholder 3">
            <a:extLst>
              <a:ext uri="{FF2B5EF4-FFF2-40B4-BE49-F238E27FC236}">
                <a16:creationId xmlns:a16="http://schemas.microsoft.com/office/drawing/2014/main" id="{3F8BF28A-17FE-F9A5-F316-D00A4E9132A1}"/>
              </a:ext>
            </a:extLst>
          </p:cNvPr>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38594709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6E3FC-8341-467C-16D1-31E2F120486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8D960F7-2970-EC00-6526-4B0F976D4C47}"/>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0070151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EC2ED-33D1-6A2A-C4F8-AB4BB32A6F0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278296B-B421-7B56-D98E-54469DA55332}"/>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0155071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A3C0A0-0531-7596-BDC0-5C2CE6D042A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3C6CDA7-AC64-27B3-6E2D-A550D8AD740E}"/>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6397672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5FD50B-EDB7-DB72-91DC-01C984AF11E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6764EFE-01DB-3352-ED1E-FA512F592715}"/>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7799761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9E6D6-848E-A074-39BA-D9368BF1C4F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48A211B-744B-B149-CCBC-23AA55276FE2}"/>
              </a:ext>
            </a:extLst>
          </p:cNvPr>
          <p:cNvSpPr>
            <a:spLocks noGrp="1"/>
          </p:cNvSpPr>
          <p:nvPr>
            <p:ph idx="1"/>
          </p:nvPr>
        </p:nvSpPr>
        <p:spPr/>
        <p:txBody>
          <a:bodyPr/>
          <a:lstStyle/>
          <a:p>
            <a:endParaRPr lang="en-US"/>
          </a:p>
        </p:txBody>
      </p:sp>
      <p:sp>
        <p:nvSpPr>
          <p:cNvPr id="4" name="Text Placeholder 3">
            <a:extLst>
              <a:ext uri="{FF2B5EF4-FFF2-40B4-BE49-F238E27FC236}">
                <a16:creationId xmlns:a16="http://schemas.microsoft.com/office/drawing/2014/main" id="{30EB8109-DE4F-ACDB-1188-10636CB02972}"/>
              </a:ext>
            </a:extLst>
          </p:cNvPr>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16253921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D976C13-68E6-4E25-B13E-FC3A2D3F66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8" name="Rectangle 17">
            <a:extLst>
              <a:ext uri="{FF2B5EF4-FFF2-40B4-BE49-F238E27FC236}">
                <a16:creationId xmlns:a16="http://schemas.microsoft.com/office/drawing/2014/main" id="{0F97E041-634B-4B3E-8669-42583D9567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69825ADD-F95C-4747-9B41-5DB21C28E6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7" y="643467"/>
            <a:ext cx="10905065" cy="5571066"/>
          </a:xfrm>
          <a:prstGeom prst="rect">
            <a:avLst/>
          </a:prstGeom>
          <a:solidFill>
            <a:schemeClr val="accent1"/>
          </a:solidFill>
          <a:ln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86791A8E-B2BA-467D-BB87-8CFBFB13AF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6195" y="809244"/>
            <a:ext cx="10579608" cy="5239512"/>
          </a:xfrm>
          <a:prstGeom prst="rect">
            <a:avLst/>
          </a:prstGeom>
          <a:noFill/>
          <a:ln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64651D9-3B2A-BD5B-7E9A-CF64E0FA88CE}"/>
              </a:ext>
            </a:extLst>
          </p:cNvPr>
          <p:cNvSpPr>
            <a:spLocks noGrp="1"/>
          </p:cNvSpPr>
          <p:nvPr>
            <p:ph type="title"/>
          </p:nvPr>
        </p:nvSpPr>
        <p:spPr>
          <a:xfrm>
            <a:off x="227146" y="1898145"/>
            <a:ext cx="3172953" cy="1940325"/>
          </a:xfrm>
        </p:spPr>
        <p:txBody>
          <a:bodyPr vert="horz" lIns="91440" tIns="45720" rIns="91440" bIns="45720" rtlCol="0" anchor="b">
            <a:normAutofit/>
          </a:bodyPr>
          <a:lstStyle/>
          <a:p>
            <a:pPr algn="ctr">
              <a:lnSpc>
                <a:spcPct val="80000"/>
              </a:lnSpc>
            </a:pPr>
            <a:r>
              <a:rPr lang="en-US" sz="4400" dirty="0">
                <a:solidFill>
                  <a:srgbClr val="FFFFFF"/>
                </a:solidFill>
              </a:rPr>
              <a:t>FY </a:t>
            </a:r>
            <a:r>
              <a:rPr lang="en-US" sz="4000" dirty="0">
                <a:solidFill>
                  <a:srgbClr val="FFFFFF"/>
                </a:solidFill>
              </a:rPr>
              <a:t>2027</a:t>
            </a:r>
            <a:br>
              <a:rPr lang="en-US" sz="4400" dirty="0">
                <a:solidFill>
                  <a:srgbClr val="FFFFFF"/>
                </a:solidFill>
              </a:rPr>
            </a:br>
            <a:r>
              <a:rPr lang="en-US" sz="4400" dirty="0">
                <a:solidFill>
                  <a:srgbClr val="FFFFFF"/>
                </a:solidFill>
              </a:rPr>
              <a:t>Budget</a:t>
            </a:r>
          </a:p>
        </p:txBody>
      </p:sp>
      <p:pic>
        <p:nvPicPr>
          <p:cNvPr id="24" name="Picture 23" descr="The image displays a budget amendment sheet with various categories, their allocated amounts, percentage changes, and the total budget for a lodging facility's use tax (LFUT).">
            <a:extLst>
              <a:ext uri="{FF2B5EF4-FFF2-40B4-BE49-F238E27FC236}">
                <a16:creationId xmlns:a16="http://schemas.microsoft.com/office/drawing/2014/main" id="{4037E606-E549-CB8D-FD7D-6151A3E877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83777" y="643467"/>
            <a:ext cx="8564756" cy="5571066"/>
          </a:xfrm>
          <a:prstGeom prst="rect">
            <a:avLst/>
          </a:prstGeom>
        </p:spPr>
      </p:pic>
    </p:spTree>
    <p:extLst>
      <p:ext uri="{BB962C8B-B14F-4D97-AF65-F5344CB8AC3E}">
        <p14:creationId xmlns:p14="http://schemas.microsoft.com/office/powerpoint/2010/main" val="3857211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44F69E-8751-DAB2-B566-236E6255ABD1}"/>
              </a:ext>
            </a:extLst>
          </p:cNvPr>
          <p:cNvSpPr>
            <a:spLocks noGrp="1"/>
          </p:cNvSpPr>
          <p:nvPr>
            <p:ph type="title"/>
          </p:nvPr>
        </p:nvSpPr>
        <p:spPr>
          <a:xfrm>
            <a:off x="8645904" y="-433470"/>
            <a:ext cx="3420012" cy="7717134"/>
          </a:xfrm>
        </p:spPr>
        <p:txBody>
          <a:bodyPr/>
          <a:lstStyle/>
          <a:p>
            <a:r>
              <a:rPr lang="en-US" dirty="0">
                <a:solidFill>
                  <a:schemeClr val="tx1"/>
                </a:solidFill>
              </a:rPr>
              <a:t>Welcome to </a:t>
            </a:r>
            <a:br>
              <a:rPr lang="en-US" dirty="0"/>
            </a:br>
            <a:r>
              <a:rPr lang="en-US" dirty="0"/>
              <a:t>Miles City Maps App</a:t>
            </a:r>
          </a:p>
        </p:txBody>
      </p:sp>
      <p:pic>
        <p:nvPicPr>
          <p:cNvPr id="5" name="Content Placeholder 4" descr="The image depicts a person using a mobile device, presumably to navigate, with a background showing a scenic landscape, and includes promotional content for Miles City Maps and an art mural by Keely Perkins.">
            <a:extLst>
              <a:ext uri="{FF2B5EF4-FFF2-40B4-BE49-F238E27FC236}">
                <a16:creationId xmlns:a16="http://schemas.microsoft.com/office/drawing/2014/main" id="{4D23A5CF-6516-C9A3-265E-8CD5EFD7166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7805"/>
            <a:ext cx="8327923" cy="6865805"/>
          </a:xfrm>
          <a:prstGeom prst="rect">
            <a:avLst/>
          </a:prstGeom>
        </p:spPr>
      </p:pic>
    </p:spTree>
    <p:extLst>
      <p:ext uri="{BB962C8B-B14F-4D97-AF65-F5344CB8AC3E}">
        <p14:creationId xmlns:p14="http://schemas.microsoft.com/office/powerpoint/2010/main" val="14376243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F64AF7D-207A-CCFC-1B3B-F79E41FEBBA2}"/>
              </a:ext>
            </a:extLst>
          </p:cNvPr>
          <p:cNvSpPr>
            <a:spLocks noGrp="1"/>
          </p:cNvSpPr>
          <p:nvPr>
            <p:ph idx="1"/>
          </p:nvPr>
        </p:nvSpPr>
        <p:spPr>
          <a:xfrm>
            <a:off x="676656" y="1976284"/>
            <a:ext cx="10753725" cy="3801581"/>
          </a:xfrm>
        </p:spPr>
        <p:txBody>
          <a:bodyPr/>
          <a:lstStyle/>
          <a:p>
            <a:r>
              <a:rPr lang="en-US" dirty="0"/>
              <a:t>The Miles City App. was an idea that was started in the current fiscal year and has become a reality within the last couple of months. We rolled it out before the Bucking Horse Sale to see it’s impact on travelers. It is about 85% finished but we still need to shoot some stills of locations,  but we wanted to wait until they had a spring/ summer look to them. We have already what we will call the first quarter analytics, and we are very proud to say we have already had 13,000 visits with the time spent on the app at over 3 minutes with parks and events being the most view pieces to date. Direct search has obviously been the primary search. We plan to increase these numbers with the marketing we have planned for FY27.</a:t>
            </a:r>
          </a:p>
        </p:txBody>
      </p:sp>
    </p:spTree>
    <p:extLst>
      <p:ext uri="{BB962C8B-B14F-4D97-AF65-F5344CB8AC3E}">
        <p14:creationId xmlns:p14="http://schemas.microsoft.com/office/powerpoint/2010/main" val="34732306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8483E8-1DB3-8408-0A6E-54CDDB2A1789}"/>
              </a:ext>
            </a:extLst>
          </p:cNvPr>
          <p:cNvSpPr>
            <a:spLocks noGrp="1"/>
          </p:cNvSpPr>
          <p:nvPr>
            <p:ph type="title"/>
          </p:nvPr>
        </p:nvSpPr>
        <p:spPr>
          <a:xfrm>
            <a:off x="657224" y="499533"/>
            <a:ext cx="10772775" cy="1512147"/>
          </a:xfrm>
        </p:spPr>
        <p:txBody>
          <a:bodyPr/>
          <a:lstStyle/>
          <a:p>
            <a:pPr algn="ctr"/>
            <a:r>
              <a:rPr lang="en-US" dirty="0"/>
              <a:t>Shareable V.I.C.</a:t>
            </a:r>
          </a:p>
        </p:txBody>
      </p:sp>
      <p:sp>
        <p:nvSpPr>
          <p:cNvPr id="3" name="Content Placeholder 2">
            <a:extLst>
              <a:ext uri="{FF2B5EF4-FFF2-40B4-BE49-F238E27FC236}">
                <a16:creationId xmlns:a16="http://schemas.microsoft.com/office/drawing/2014/main" id="{B6599426-8762-94E6-1F43-46B73E7E046A}"/>
              </a:ext>
            </a:extLst>
          </p:cNvPr>
          <p:cNvSpPr>
            <a:spLocks noGrp="1"/>
          </p:cNvSpPr>
          <p:nvPr>
            <p:ph idx="1"/>
          </p:nvPr>
        </p:nvSpPr>
        <p:spPr/>
        <p:txBody>
          <a:bodyPr>
            <a:normAutofit fontScale="92500" lnSpcReduction="20000"/>
          </a:bodyPr>
          <a:lstStyle/>
          <a:p>
            <a:r>
              <a:rPr lang="en-US" sz="2800" dirty="0"/>
              <a:t>One day Bailey and I were sitting in our offices, and a visitor came in asking about what to do in Miles City and the surrounding area. After planning his next 3 days we decided we should be marketing this for, not only Miles City but the rest of the region. This year is the 150</a:t>
            </a:r>
            <a:r>
              <a:rPr lang="en-US" sz="2800" baseline="30000" dirty="0"/>
              <a:t>th</a:t>
            </a:r>
            <a:r>
              <a:rPr lang="en-US" sz="2800" dirty="0"/>
              <a:t> anniversary of the Battle of the Little Bighorn near Hardin, as well as the opening of the Theodore Roosevelt Presidential Library. We have heard of visitors in the hundred of thousands going between these locations this summer, so we thought this is the time to put this in place. So, as you will see we turned our old dungeon into a bright, shiny new facility with a new mission. Our mission is to assist visitors in planning their time in our area. We offer a TV for all area events, a corner for displays such as museum displays. We also offer staffing Monday through Friday, 9 to 5 to aide in keeping our visitors around for as long as possible. This is how it turned out.</a:t>
            </a:r>
          </a:p>
          <a:p>
            <a:endParaRPr lang="en-US" sz="2800" dirty="0"/>
          </a:p>
        </p:txBody>
      </p:sp>
    </p:spTree>
    <p:extLst>
      <p:ext uri="{BB962C8B-B14F-4D97-AF65-F5344CB8AC3E}">
        <p14:creationId xmlns:p14="http://schemas.microsoft.com/office/powerpoint/2010/main" val="40850144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he image depicts a room with a desk, shelves, and a clock, along with some books and a table.">
            <a:extLst>
              <a:ext uri="{FF2B5EF4-FFF2-40B4-BE49-F238E27FC236}">
                <a16:creationId xmlns:a16="http://schemas.microsoft.com/office/drawing/2014/main" id="{9291B534-E63D-C8C7-5CC0-A0B193EB3B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7585"/>
            <a:ext cx="6096000" cy="3429000"/>
          </a:xfrm>
          <a:prstGeom prst="rect">
            <a:avLst/>
          </a:prstGeom>
        </p:spPr>
      </p:pic>
      <p:pic>
        <p:nvPicPr>
          <p:cNvPr id="7" name="Picture 6" descr="The image depicts an empty, cluttered, and unfinished room with a few scattered tools, a desk, and a wall with a notice board, a table, and a wall with a large window showcasing the outside.">
            <a:extLst>
              <a:ext uri="{FF2B5EF4-FFF2-40B4-BE49-F238E27FC236}">
                <a16:creationId xmlns:a16="http://schemas.microsoft.com/office/drawing/2014/main" id="{FA898A88-95EC-B50E-0539-B142B8655A8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0" y="3429000"/>
            <a:ext cx="6096000" cy="3429000"/>
          </a:xfrm>
          <a:prstGeom prst="rect">
            <a:avLst/>
          </a:prstGeom>
        </p:spPr>
      </p:pic>
    </p:spTree>
    <p:extLst>
      <p:ext uri="{BB962C8B-B14F-4D97-AF65-F5344CB8AC3E}">
        <p14:creationId xmlns:p14="http://schemas.microsoft.com/office/powerpoint/2010/main" val="10843091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34F6D63-6F74-6443-441B-6DE520597562}"/>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48624" y="1087734"/>
            <a:ext cx="6243376" cy="4682532"/>
          </a:xfrm>
          <a:prstGeom prst="rect">
            <a:avLst/>
          </a:prstGeom>
        </p:spPr>
      </p:pic>
      <p:pic>
        <p:nvPicPr>
          <p:cNvPr id="8" name="Picture 7" descr="The image depicts a man holding a drawing of a wolf on a wall, possibly inside a museum or educational setting.">
            <a:extLst>
              <a:ext uri="{FF2B5EF4-FFF2-40B4-BE49-F238E27FC236}">
                <a16:creationId xmlns:a16="http://schemas.microsoft.com/office/drawing/2014/main" id="{839FB210-42E2-9F97-48C6-F80418EE10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5143500" cy="6858000"/>
          </a:xfrm>
          <a:prstGeom prst="rect">
            <a:avLst/>
          </a:prstGeom>
        </p:spPr>
      </p:pic>
    </p:spTree>
    <p:extLst>
      <p:ext uri="{BB962C8B-B14F-4D97-AF65-F5344CB8AC3E}">
        <p14:creationId xmlns:p14="http://schemas.microsoft.com/office/powerpoint/2010/main" val="33329645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he image depicts a spacious, wooden-floored room with exposed beams, featuring a flat-screen TV, storage cabinets, and a wall decorated with a map, while the text includes information about a location, weather, and a type of road.">
            <a:extLst>
              <a:ext uri="{FF2B5EF4-FFF2-40B4-BE49-F238E27FC236}">
                <a16:creationId xmlns:a16="http://schemas.microsoft.com/office/drawing/2014/main" id="{E02F91A7-6FA9-C0ED-246A-7D7C3FAD6B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0" y="0"/>
            <a:ext cx="9144000" cy="6858000"/>
          </a:xfrm>
          <a:prstGeom prst="rect">
            <a:avLst/>
          </a:prstGeom>
        </p:spPr>
      </p:pic>
    </p:spTree>
    <p:extLst>
      <p:ext uri="{BB962C8B-B14F-4D97-AF65-F5344CB8AC3E}">
        <p14:creationId xmlns:p14="http://schemas.microsoft.com/office/powerpoint/2010/main" val="31404053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he image depicts a metallic sculpture of a galloping horse under a dramatic, cloudy sky.">
            <a:extLst>
              <a:ext uri="{FF2B5EF4-FFF2-40B4-BE49-F238E27FC236}">
                <a16:creationId xmlns:a16="http://schemas.microsoft.com/office/drawing/2014/main" id="{6ADB5891-117F-38B0-0FD5-58F12FD1DE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06929" y="0"/>
            <a:ext cx="6046840" cy="6858000"/>
          </a:xfrm>
          <a:prstGeom prst="rect">
            <a:avLst/>
          </a:prstGeom>
        </p:spPr>
      </p:pic>
      <p:sp>
        <p:nvSpPr>
          <p:cNvPr id="4" name="Title 3">
            <a:extLst>
              <a:ext uri="{FF2B5EF4-FFF2-40B4-BE49-F238E27FC236}">
                <a16:creationId xmlns:a16="http://schemas.microsoft.com/office/drawing/2014/main" id="{EAA8878D-9ADC-2348-4D23-C8D2ED16534C}"/>
              </a:ext>
            </a:extLst>
          </p:cNvPr>
          <p:cNvSpPr>
            <a:spLocks noGrp="1"/>
          </p:cNvSpPr>
          <p:nvPr>
            <p:ph type="title"/>
          </p:nvPr>
        </p:nvSpPr>
        <p:spPr>
          <a:xfrm flipH="1">
            <a:off x="20094" y="0"/>
            <a:ext cx="13533674" cy="6858000"/>
          </a:xfrm>
        </p:spPr>
        <p:txBody>
          <a:bodyPr/>
          <a:lstStyle/>
          <a:p>
            <a:endParaRPr lang="en-US" dirty="0"/>
          </a:p>
        </p:txBody>
      </p:sp>
      <p:sp>
        <p:nvSpPr>
          <p:cNvPr id="5" name="Content Placeholder 4">
            <a:extLst>
              <a:ext uri="{FF2B5EF4-FFF2-40B4-BE49-F238E27FC236}">
                <a16:creationId xmlns:a16="http://schemas.microsoft.com/office/drawing/2014/main" id="{36FE96E0-1B71-F946-03D6-E68F2539DED5}"/>
              </a:ext>
            </a:extLst>
          </p:cNvPr>
          <p:cNvSpPr>
            <a:spLocks noGrp="1"/>
          </p:cNvSpPr>
          <p:nvPr>
            <p:ph idx="1"/>
          </p:nvPr>
        </p:nvSpPr>
        <p:spPr>
          <a:xfrm>
            <a:off x="20096" y="2554793"/>
            <a:ext cx="5707463" cy="874207"/>
          </a:xfrm>
        </p:spPr>
        <p:txBody>
          <a:bodyPr>
            <a:noAutofit/>
          </a:bodyPr>
          <a:lstStyle/>
          <a:p>
            <a:pPr algn="ctr"/>
            <a:r>
              <a:rPr lang="en-US" sz="6600" dirty="0"/>
              <a:t>The End</a:t>
            </a:r>
          </a:p>
        </p:txBody>
      </p:sp>
      <p:sp>
        <p:nvSpPr>
          <p:cNvPr id="6" name="Text Placeholder 5">
            <a:extLst>
              <a:ext uri="{FF2B5EF4-FFF2-40B4-BE49-F238E27FC236}">
                <a16:creationId xmlns:a16="http://schemas.microsoft.com/office/drawing/2014/main" id="{6E317724-253C-8BFC-2477-87222C5206EE}"/>
              </a:ext>
              <a:ext uri="{C183D7F6-B498-43B3-948B-1728B52AA6E4}">
                <adec:decorative xmlns:adec="http://schemas.microsoft.com/office/drawing/2017/decorative" val="1"/>
              </a:ext>
            </a:extLst>
          </p:cNvPr>
          <p:cNvSpPr>
            <a:spLocks noGrp="1"/>
          </p:cNvSpPr>
          <p:nvPr>
            <p:ph type="body" sz="half" idx="2"/>
          </p:nvPr>
        </p:nvSpPr>
        <p:spPr>
          <a:xfrm>
            <a:off x="7202397" y="-2050026"/>
            <a:ext cx="8430894" cy="6767565"/>
          </a:xfrm>
        </p:spPr>
        <p:txBody>
          <a:bodyPr/>
          <a:lstStyle/>
          <a:p>
            <a:endParaRPr lang="en-US" dirty="0"/>
          </a:p>
          <a:p>
            <a:endParaRPr lang="en-US" dirty="0"/>
          </a:p>
        </p:txBody>
      </p:sp>
    </p:spTree>
    <p:extLst>
      <p:ext uri="{BB962C8B-B14F-4D97-AF65-F5344CB8AC3E}">
        <p14:creationId xmlns:p14="http://schemas.microsoft.com/office/powerpoint/2010/main" val="2938277449"/>
      </p:ext>
    </p:extLst>
  </p:cSld>
  <p:clrMapOvr>
    <a:masterClrMapping/>
  </p:clrMapOvr>
</p:sld>
</file>

<file path=ppt/theme/theme1.xml><?xml version="1.0" encoding="utf-8"?>
<a:theme xmlns:a="http://schemas.openxmlformats.org/drawingml/2006/main" name="Metropolitan">
  <a:themeElements>
    <a:clrScheme name="Metropolitan">
      <a:dk1>
        <a:sysClr val="windowText" lastClr="000000"/>
      </a:dk1>
      <a:lt1>
        <a:sysClr val="window" lastClr="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fontScheme name="Metropolita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79CFCA13-9412-4290-BB4B-85112F88857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TM03457491[[fn=Metropolitan]]</Template>
  <TotalTime>115</TotalTime>
  <Words>382</Words>
  <Application>Microsoft Office PowerPoint</Application>
  <PresentationFormat>Widescreen</PresentationFormat>
  <Paragraphs>12</Paragraphs>
  <Slides>16</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Aptos</vt:lpstr>
      <vt:lpstr>Arial</vt:lpstr>
      <vt:lpstr>Arial Black</vt:lpstr>
      <vt:lpstr>Bookman Old Style</vt:lpstr>
      <vt:lpstr>Calibri Light</vt:lpstr>
      <vt:lpstr>Metropolitan</vt:lpstr>
      <vt:lpstr>PowerPoint Presentation</vt:lpstr>
      <vt:lpstr>FY 2027 Budget</vt:lpstr>
      <vt:lpstr>Welcome to  Miles City Maps App</vt:lpstr>
      <vt:lpstr>PowerPoint Presentation</vt:lpstr>
      <vt:lpstr>Shareable V.I.C.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John Laney</dc:creator>
  <cp:lastModifiedBy>Jackson, Todd</cp:lastModifiedBy>
  <cp:revision>2</cp:revision>
  <dcterms:created xsi:type="dcterms:W3CDTF">2026-06-01T16:00:53Z</dcterms:created>
  <dcterms:modified xsi:type="dcterms:W3CDTF">2026-06-18T14:39:24Z</dcterms:modified>
</cp:coreProperties>
</file>