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7139541-90DD-4BDC-9CD8-6203D558269B}">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6082"/>
    <a:srgbClr val="0070C0"/>
    <a:srgbClr val="002D62"/>
    <a:srgbClr val="ADAFB2"/>
    <a:srgbClr val="D112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1" d="100"/>
          <a:sy n="71" d="100"/>
        </p:scale>
        <p:origin x="8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ata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ata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ata7.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rawing7.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24CAA3-CC7E-43EE-B379-5439C63A2B0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D2974B2-9B36-4970-97B6-2AD126BFA759}">
      <dgm:prSet/>
      <dgm:spPr/>
      <dgm:t>
        <a:bodyPr/>
        <a:lstStyle/>
        <a:p>
          <a:r>
            <a:rPr lang="en-US" dirty="0">
              <a:latin typeface="Calibri Light" panose="020F0302020204030204" pitchFamily="34" charset="0"/>
              <a:cs typeface="Calibri Light" panose="020F0302020204030204" pitchFamily="34" charset="0"/>
            </a:rPr>
            <a:t>About the SBDC </a:t>
          </a:r>
        </a:p>
      </dgm:t>
    </dgm:pt>
    <dgm:pt modelId="{8959F0D1-B212-4FF7-A8C6-1F19415052C9}" type="parTrans" cxnId="{304A9984-AEC1-4D6A-8ACB-0BA2E0A41406}">
      <dgm:prSet/>
      <dgm:spPr/>
      <dgm:t>
        <a:bodyPr/>
        <a:lstStyle/>
        <a:p>
          <a:endParaRPr lang="en-US"/>
        </a:p>
      </dgm:t>
    </dgm:pt>
    <dgm:pt modelId="{193F950F-7A7E-4D52-803B-4C6C7AA23A5F}" type="sibTrans" cxnId="{304A9984-AEC1-4D6A-8ACB-0BA2E0A41406}">
      <dgm:prSet/>
      <dgm:spPr/>
      <dgm:t>
        <a:bodyPr/>
        <a:lstStyle/>
        <a:p>
          <a:endParaRPr lang="en-US"/>
        </a:p>
      </dgm:t>
    </dgm:pt>
    <dgm:pt modelId="{A9E2DEC3-1CEB-4B64-9268-961F527B8F2B}">
      <dgm:prSet/>
      <dgm:spPr/>
      <dgm:t>
        <a:bodyPr/>
        <a:lstStyle/>
        <a:p>
          <a:r>
            <a:rPr lang="en-US" dirty="0">
              <a:latin typeface="Calibri Light" panose="020F0302020204030204" pitchFamily="34" charset="0"/>
              <a:cs typeface="Calibri Light" panose="020F0302020204030204" pitchFamily="34" charset="0"/>
            </a:rPr>
            <a:t>Self-Analysis</a:t>
          </a:r>
          <a:r>
            <a:rPr lang="en-US" dirty="0"/>
            <a:t> </a:t>
          </a:r>
        </a:p>
      </dgm:t>
    </dgm:pt>
    <dgm:pt modelId="{06BD9BDB-F016-4084-91ED-54263DDEC0CA}" type="parTrans" cxnId="{B1BD5797-24B3-45AF-96C6-2C61D4483FC5}">
      <dgm:prSet/>
      <dgm:spPr/>
      <dgm:t>
        <a:bodyPr/>
        <a:lstStyle/>
        <a:p>
          <a:endParaRPr lang="en-US"/>
        </a:p>
      </dgm:t>
    </dgm:pt>
    <dgm:pt modelId="{CB41C8A6-F082-4E35-8829-B9277BCFF0E3}" type="sibTrans" cxnId="{B1BD5797-24B3-45AF-96C6-2C61D4483FC5}">
      <dgm:prSet/>
      <dgm:spPr/>
      <dgm:t>
        <a:bodyPr/>
        <a:lstStyle/>
        <a:p>
          <a:endParaRPr lang="en-US"/>
        </a:p>
      </dgm:t>
    </dgm:pt>
    <dgm:pt modelId="{24E59C44-1DF0-4DDF-AFFD-B86702678CED}">
      <dgm:prSet/>
      <dgm:spPr/>
      <dgm:t>
        <a:bodyPr/>
        <a:lstStyle/>
        <a:p>
          <a:r>
            <a:rPr lang="en-US" dirty="0">
              <a:latin typeface="Calibri Light" panose="020F0302020204030204" pitchFamily="34" charset="0"/>
              <a:cs typeface="Calibri Light" panose="020F0302020204030204" pitchFamily="34" charset="0"/>
            </a:rPr>
            <a:t>License Requirements </a:t>
          </a:r>
        </a:p>
      </dgm:t>
    </dgm:pt>
    <dgm:pt modelId="{560C5A9E-21C1-44F6-92A5-2B7133F38C69}" type="parTrans" cxnId="{E9E6F07D-2434-4D85-A804-A09A38E6C6D8}">
      <dgm:prSet/>
      <dgm:spPr/>
      <dgm:t>
        <a:bodyPr/>
        <a:lstStyle/>
        <a:p>
          <a:endParaRPr lang="en-US"/>
        </a:p>
      </dgm:t>
    </dgm:pt>
    <dgm:pt modelId="{C610DB54-2B9C-41F9-B4A2-FD492B15EB6E}" type="sibTrans" cxnId="{E9E6F07D-2434-4D85-A804-A09A38E6C6D8}">
      <dgm:prSet/>
      <dgm:spPr/>
      <dgm:t>
        <a:bodyPr/>
        <a:lstStyle/>
        <a:p>
          <a:endParaRPr lang="en-US"/>
        </a:p>
      </dgm:t>
    </dgm:pt>
    <dgm:pt modelId="{F45FFBD6-64C8-442F-92AC-51AD4682C9D1}">
      <dgm:prSet/>
      <dgm:spPr/>
      <dgm:t>
        <a:bodyPr/>
        <a:lstStyle/>
        <a:p>
          <a:r>
            <a:rPr lang="en-US" dirty="0">
              <a:latin typeface="Calibri Light" panose="020F0302020204030204" pitchFamily="34" charset="0"/>
              <a:cs typeface="Calibri Light" panose="020F0302020204030204" pitchFamily="34" charset="0"/>
            </a:rPr>
            <a:t>The Business Plan </a:t>
          </a:r>
        </a:p>
      </dgm:t>
    </dgm:pt>
    <dgm:pt modelId="{5EDDE764-50F8-4952-A998-085231CED0FA}" type="parTrans" cxnId="{7CA0E3F2-7A50-4CB9-8E64-15A946C5F6D0}">
      <dgm:prSet/>
      <dgm:spPr/>
      <dgm:t>
        <a:bodyPr/>
        <a:lstStyle/>
        <a:p>
          <a:endParaRPr lang="en-US"/>
        </a:p>
      </dgm:t>
    </dgm:pt>
    <dgm:pt modelId="{A52AAC68-37C7-45FA-A467-D492A219A9CF}" type="sibTrans" cxnId="{7CA0E3F2-7A50-4CB9-8E64-15A946C5F6D0}">
      <dgm:prSet/>
      <dgm:spPr/>
      <dgm:t>
        <a:bodyPr/>
        <a:lstStyle/>
        <a:p>
          <a:endParaRPr lang="en-US"/>
        </a:p>
      </dgm:t>
    </dgm:pt>
    <dgm:pt modelId="{633176A3-8E83-4242-8F2E-A7DC39595F29}">
      <dgm:prSet/>
      <dgm:spPr/>
      <dgm:t>
        <a:bodyPr/>
        <a:lstStyle/>
        <a:p>
          <a:r>
            <a:rPr lang="en-US" dirty="0">
              <a:latin typeface="Calibri Light" panose="020F0302020204030204" pitchFamily="34" charset="0"/>
              <a:cs typeface="Calibri Light" panose="020F0302020204030204" pitchFamily="34" charset="0"/>
            </a:rPr>
            <a:t>Additional Resources</a:t>
          </a:r>
        </a:p>
      </dgm:t>
    </dgm:pt>
    <dgm:pt modelId="{9C37C950-C8B9-40DD-818B-8C728A503953}" type="parTrans" cxnId="{9E0235BF-26F7-42E2-A4AC-C8B0F2C9C687}">
      <dgm:prSet/>
      <dgm:spPr/>
      <dgm:t>
        <a:bodyPr/>
        <a:lstStyle/>
        <a:p>
          <a:endParaRPr lang="en-US"/>
        </a:p>
      </dgm:t>
    </dgm:pt>
    <dgm:pt modelId="{A7602FB2-11F4-48D6-BCB1-4EAABC6335F9}" type="sibTrans" cxnId="{9E0235BF-26F7-42E2-A4AC-C8B0F2C9C687}">
      <dgm:prSet/>
      <dgm:spPr/>
      <dgm:t>
        <a:bodyPr/>
        <a:lstStyle/>
        <a:p>
          <a:endParaRPr lang="en-US"/>
        </a:p>
      </dgm:t>
    </dgm:pt>
    <dgm:pt modelId="{2223683C-C90B-4D0C-9E2A-F4059D7E0CA2}" type="pres">
      <dgm:prSet presAssocID="{3E24CAA3-CC7E-43EE-B379-5439C63A2B0B}" presName="vert0" presStyleCnt="0">
        <dgm:presLayoutVars>
          <dgm:dir/>
          <dgm:animOne val="branch"/>
          <dgm:animLvl val="lvl"/>
        </dgm:presLayoutVars>
      </dgm:prSet>
      <dgm:spPr/>
    </dgm:pt>
    <dgm:pt modelId="{6993961B-F28F-4E97-9808-E69F7DE40DD3}" type="pres">
      <dgm:prSet presAssocID="{2D2974B2-9B36-4970-97B6-2AD126BFA759}" presName="thickLine" presStyleLbl="alignNode1" presStyleIdx="0" presStyleCnt="5"/>
      <dgm:spPr/>
    </dgm:pt>
    <dgm:pt modelId="{BDDD9B4F-DE08-4870-AE5F-27D67455EEA5}" type="pres">
      <dgm:prSet presAssocID="{2D2974B2-9B36-4970-97B6-2AD126BFA759}" presName="horz1" presStyleCnt="0"/>
      <dgm:spPr/>
    </dgm:pt>
    <dgm:pt modelId="{5F85BCA9-F79E-4975-B48B-B852543D20A6}" type="pres">
      <dgm:prSet presAssocID="{2D2974B2-9B36-4970-97B6-2AD126BFA759}" presName="tx1" presStyleLbl="revTx" presStyleIdx="0" presStyleCnt="5"/>
      <dgm:spPr/>
    </dgm:pt>
    <dgm:pt modelId="{1E4E166C-1E07-46A3-98E7-C8F59CB0C190}" type="pres">
      <dgm:prSet presAssocID="{2D2974B2-9B36-4970-97B6-2AD126BFA759}" presName="vert1" presStyleCnt="0"/>
      <dgm:spPr/>
    </dgm:pt>
    <dgm:pt modelId="{C08B8CF8-9660-4B3C-BBC6-E83236E9B5C2}" type="pres">
      <dgm:prSet presAssocID="{A9E2DEC3-1CEB-4B64-9268-961F527B8F2B}" presName="thickLine" presStyleLbl="alignNode1" presStyleIdx="1" presStyleCnt="5"/>
      <dgm:spPr/>
    </dgm:pt>
    <dgm:pt modelId="{3B077829-C8BE-4EB7-8021-141A62485802}" type="pres">
      <dgm:prSet presAssocID="{A9E2DEC3-1CEB-4B64-9268-961F527B8F2B}" presName="horz1" presStyleCnt="0"/>
      <dgm:spPr/>
    </dgm:pt>
    <dgm:pt modelId="{93DCFAE6-0976-4B26-ABFC-B69285326597}" type="pres">
      <dgm:prSet presAssocID="{A9E2DEC3-1CEB-4B64-9268-961F527B8F2B}" presName="tx1" presStyleLbl="revTx" presStyleIdx="1" presStyleCnt="5"/>
      <dgm:spPr/>
    </dgm:pt>
    <dgm:pt modelId="{BB4235B8-BEE6-46BA-85E0-0E009692EF92}" type="pres">
      <dgm:prSet presAssocID="{A9E2DEC3-1CEB-4B64-9268-961F527B8F2B}" presName="vert1" presStyleCnt="0"/>
      <dgm:spPr/>
    </dgm:pt>
    <dgm:pt modelId="{2D68EC90-8000-449B-B254-CA6FA1C96A64}" type="pres">
      <dgm:prSet presAssocID="{24E59C44-1DF0-4DDF-AFFD-B86702678CED}" presName="thickLine" presStyleLbl="alignNode1" presStyleIdx="2" presStyleCnt="5"/>
      <dgm:spPr/>
    </dgm:pt>
    <dgm:pt modelId="{8122B48F-230F-4A64-85BB-79FA8AD86282}" type="pres">
      <dgm:prSet presAssocID="{24E59C44-1DF0-4DDF-AFFD-B86702678CED}" presName="horz1" presStyleCnt="0"/>
      <dgm:spPr/>
    </dgm:pt>
    <dgm:pt modelId="{B82FCA25-663D-45F0-98B8-71E04DDBBD62}" type="pres">
      <dgm:prSet presAssocID="{24E59C44-1DF0-4DDF-AFFD-B86702678CED}" presName="tx1" presStyleLbl="revTx" presStyleIdx="2" presStyleCnt="5"/>
      <dgm:spPr/>
    </dgm:pt>
    <dgm:pt modelId="{2FE3C710-1983-4987-AED2-DD3EF4D34A47}" type="pres">
      <dgm:prSet presAssocID="{24E59C44-1DF0-4DDF-AFFD-B86702678CED}" presName="vert1" presStyleCnt="0"/>
      <dgm:spPr/>
    </dgm:pt>
    <dgm:pt modelId="{B96B7844-EF8B-4476-9C22-8B565C8F5082}" type="pres">
      <dgm:prSet presAssocID="{F45FFBD6-64C8-442F-92AC-51AD4682C9D1}" presName="thickLine" presStyleLbl="alignNode1" presStyleIdx="3" presStyleCnt="5"/>
      <dgm:spPr/>
    </dgm:pt>
    <dgm:pt modelId="{2498FA81-2972-4AE5-ACA9-42D0836BF0A5}" type="pres">
      <dgm:prSet presAssocID="{F45FFBD6-64C8-442F-92AC-51AD4682C9D1}" presName="horz1" presStyleCnt="0"/>
      <dgm:spPr/>
    </dgm:pt>
    <dgm:pt modelId="{E308F9C5-612A-47A1-997C-BAFAE9C7DB8A}" type="pres">
      <dgm:prSet presAssocID="{F45FFBD6-64C8-442F-92AC-51AD4682C9D1}" presName="tx1" presStyleLbl="revTx" presStyleIdx="3" presStyleCnt="5"/>
      <dgm:spPr/>
    </dgm:pt>
    <dgm:pt modelId="{50E41666-A5B6-4107-BA09-AB8022967B9F}" type="pres">
      <dgm:prSet presAssocID="{F45FFBD6-64C8-442F-92AC-51AD4682C9D1}" presName="vert1" presStyleCnt="0"/>
      <dgm:spPr/>
    </dgm:pt>
    <dgm:pt modelId="{85A78F20-028D-4889-92CC-455122F327BD}" type="pres">
      <dgm:prSet presAssocID="{633176A3-8E83-4242-8F2E-A7DC39595F29}" presName="thickLine" presStyleLbl="alignNode1" presStyleIdx="4" presStyleCnt="5"/>
      <dgm:spPr/>
    </dgm:pt>
    <dgm:pt modelId="{C11D7841-46BD-4B68-99FC-99A080FD4B3B}" type="pres">
      <dgm:prSet presAssocID="{633176A3-8E83-4242-8F2E-A7DC39595F29}" presName="horz1" presStyleCnt="0"/>
      <dgm:spPr/>
    </dgm:pt>
    <dgm:pt modelId="{D6B4EA52-0BE6-4870-AD11-832798DA6947}" type="pres">
      <dgm:prSet presAssocID="{633176A3-8E83-4242-8F2E-A7DC39595F29}" presName="tx1" presStyleLbl="revTx" presStyleIdx="4" presStyleCnt="5"/>
      <dgm:spPr/>
    </dgm:pt>
    <dgm:pt modelId="{7B99090C-9F12-45F0-91B5-4D0DCC0B343C}" type="pres">
      <dgm:prSet presAssocID="{633176A3-8E83-4242-8F2E-A7DC39595F29}" presName="vert1" presStyleCnt="0"/>
      <dgm:spPr/>
    </dgm:pt>
  </dgm:ptLst>
  <dgm:cxnLst>
    <dgm:cxn modelId="{9DDA480C-537E-4EB5-88C7-D6062F980EDC}" type="presOf" srcId="{633176A3-8E83-4242-8F2E-A7DC39595F29}" destId="{D6B4EA52-0BE6-4870-AD11-832798DA6947}" srcOrd="0" destOrd="0" presId="urn:microsoft.com/office/officeart/2008/layout/LinedList"/>
    <dgm:cxn modelId="{42E15714-5AF0-41E4-8E0D-6B9CC852A28A}" type="presOf" srcId="{2D2974B2-9B36-4970-97B6-2AD126BFA759}" destId="{5F85BCA9-F79E-4975-B48B-B852543D20A6}" srcOrd="0" destOrd="0" presId="urn:microsoft.com/office/officeart/2008/layout/LinedList"/>
    <dgm:cxn modelId="{D7F2A231-72FC-4F67-81DF-FC616CD86266}" type="presOf" srcId="{F45FFBD6-64C8-442F-92AC-51AD4682C9D1}" destId="{E308F9C5-612A-47A1-997C-BAFAE9C7DB8A}" srcOrd="0" destOrd="0" presId="urn:microsoft.com/office/officeart/2008/layout/LinedList"/>
    <dgm:cxn modelId="{1B692149-42A7-427F-B292-FFF1B0263195}" type="presOf" srcId="{A9E2DEC3-1CEB-4B64-9268-961F527B8F2B}" destId="{93DCFAE6-0976-4B26-ABFC-B69285326597}" srcOrd="0" destOrd="0" presId="urn:microsoft.com/office/officeart/2008/layout/LinedList"/>
    <dgm:cxn modelId="{D6D52279-12D4-450B-AE45-2AB6F1C69BA4}" type="presOf" srcId="{24E59C44-1DF0-4DDF-AFFD-B86702678CED}" destId="{B82FCA25-663D-45F0-98B8-71E04DDBBD62}" srcOrd="0" destOrd="0" presId="urn:microsoft.com/office/officeart/2008/layout/LinedList"/>
    <dgm:cxn modelId="{E9E6F07D-2434-4D85-A804-A09A38E6C6D8}" srcId="{3E24CAA3-CC7E-43EE-B379-5439C63A2B0B}" destId="{24E59C44-1DF0-4DDF-AFFD-B86702678CED}" srcOrd="2" destOrd="0" parTransId="{560C5A9E-21C1-44F6-92A5-2B7133F38C69}" sibTransId="{C610DB54-2B9C-41F9-B4A2-FD492B15EB6E}"/>
    <dgm:cxn modelId="{304A9984-AEC1-4D6A-8ACB-0BA2E0A41406}" srcId="{3E24CAA3-CC7E-43EE-B379-5439C63A2B0B}" destId="{2D2974B2-9B36-4970-97B6-2AD126BFA759}" srcOrd="0" destOrd="0" parTransId="{8959F0D1-B212-4FF7-A8C6-1F19415052C9}" sibTransId="{193F950F-7A7E-4D52-803B-4C6C7AA23A5F}"/>
    <dgm:cxn modelId="{92BF8986-9970-4E18-AE22-6C11375D31F3}" type="presOf" srcId="{3E24CAA3-CC7E-43EE-B379-5439C63A2B0B}" destId="{2223683C-C90B-4D0C-9E2A-F4059D7E0CA2}" srcOrd="0" destOrd="0" presId="urn:microsoft.com/office/officeart/2008/layout/LinedList"/>
    <dgm:cxn modelId="{B1BD5797-24B3-45AF-96C6-2C61D4483FC5}" srcId="{3E24CAA3-CC7E-43EE-B379-5439C63A2B0B}" destId="{A9E2DEC3-1CEB-4B64-9268-961F527B8F2B}" srcOrd="1" destOrd="0" parTransId="{06BD9BDB-F016-4084-91ED-54263DDEC0CA}" sibTransId="{CB41C8A6-F082-4E35-8829-B9277BCFF0E3}"/>
    <dgm:cxn modelId="{9E0235BF-26F7-42E2-A4AC-C8B0F2C9C687}" srcId="{3E24CAA3-CC7E-43EE-B379-5439C63A2B0B}" destId="{633176A3-8E83-4242-8F2E-A7DC39595F29}" srcOrd="4" destOrd="0" parTransId="{9C37C950-C8B9-40DD-818B-8C728A503953}" sibTransId="{A7602FB2-11F4-48D6-BCB1-4EAABC6335F9}"/>
    <dgm:cxn modelId="{7CA0E3F2-7A50-4CB9-8E64-15A946C5F6D0}" srcId="{3E24CAA3-CC7E-43EE-B379-5439C63A2B0B}" destId="{F45FFBD6-64C8-442F-92AC-51AD4682C9D1}" srcOrd="3" destOrd="0" parTransId="{5EDDE764-50F8-4952-A998-085231CED0FA}" sibTransId="{A52AAC68-37C7-45FA-A467-D492A219A9CF}"/>
    <dgm:cxn modelId="{5461DB8B-987B-492A-A5B3-FFA2BB94CC82}" type="presParOf" srcId="{2223683C-C90B-4D0C-9E2A-F4059D7E0CA2}" destId="{6993961B-F28F-4E97-9808-E69F7DE40DD3}" srcOrd="0" destOrd="0" presId="urn:microsoft.com/office/officeart/2008/layout/LinedList"/>
    <dgm:cxn modelId="{167A35F3-7241-45E2-BE9C-188167167789}" type="presParOf" srcId="{2223683C-C90B-4D0C-9E2A-F4059D7E0CA2}" destId="{BDDD9B4F-DE08-4870-AE5F-27D67455EEA5}" srcOrd="1" destOrd="0" presId="urn:microsoft.com/office/officeart/2008/layout/LinedList"/>
    <dgm:cxn modelId="{E6E3414B-F0DE-4349-B864-45CA5C32EE94}" type="presParOf" srcId="{BDDD9B4F-DE08-4870-AE5F-27D67455EEA5}" destId="{5F85BCA9-F79E-4975-B48B-B852543D20A6}" srcOrd="0" destOrd="0" presId="urn:microsoft.com/office/officeart/2008/layout/LinedList"/>
    <dgm:cxn modelId="{121E4B03-7DEC-45DC-B31E-6AFF0FF1A725}" type="presParOf" srcId="{BDDD9B4F-DE08-4870-AE5F-27D67455EEA5}" destId="{1E4E166C-1E07-46A3-98E7-C8F59CB0C190}" srcOrd="1" destOrd="0" presId="urn:microsoft.com/office/officeart/2008/layout/LinedList"/>
    <dgm:cxn modelId="{EDF71644-C78D-4E9E-B448-C1D594B7A3D6}" type="presParOf" srcId="{2223683C-C90B-4D0C-9E2A-F4059D7E0CA2}" destId="{C08B8CF8-9660-4B3C-BBC6-E83236E9B5C2}" srcOrd="2" destOrd="0" presId="urn:microsoft.com/office/officeart/2008/layout/LinedList"/>
    <dgm:cxn modelId="{62111B91-6BB1-4062-98FB-035B7C1DC89B}" type="presParOf" srcId="{2223683C-C90B-4D0C-9E2A-F4059D7E0CA2}" destId="{3B077829-C8BE-4EB7-8021-141A62485802}" srcOrd="3" destOrd="0" presId="urn:microsoft.com/office/officeart/2008/layout/LinedList"/>
    <dgm:cxn modelId="{D14CBAD4-EE12-4052-B4CD-519AFD2FA501}" type="presParOf" srcId="{3B077829-C8BE-4EB7-8021-141A62485802}" destId="{93DCFAE6-0976-4B26-ABFC-B69285326597}" srcOrd="0" destOrd="0" presId="urn:microsoft.com/office/officeart/2008/layout/LinedList"/>
    <dgm:cxn modelId="{4FEE8B42-D006-4168-943F-A214BDCCA240}" type="presParOf" srcId="{3B077829-C8BE-4EB7-8021-141A62485802}" destId="{BB4235B8-BEE6-46BA-85E0-0E009692EF92}" srcOrd="1" destOrd="0" presId="urn:microsoft.com/office/officeart/2008/layout/LinedList"/>
    <dgm:cxn modelId="{97E610A5-92B9-4E41-A72B-20223BD4E541}" type="presParOf" srcId="{2223683C-C90B-4D0C-9E2A-F4059D7E0CA2}" destId="{2D68EC90-8000-449B-B254-CA6FA1C96A64}" srcOrd="4" destOrd="0" presId="urn:microsoft.com/office/officeart/2008/layout/LinedList"/>
    <dgm:cxn modelId="{F79E2FB4-685D-43F5-AC02-F139D57A01F9}" type="presParOf" srcId="{2223683C-C90B-4D0C-9E2A-F4059D7E0CA2}" destId="{8122B48F-230F-4A64-85BB-79FA8AD86282}" srcOrd="5" destOrd="0" presId="urn:microsoft.com/office/officeart/2008/layout/LinedList"/>
    <dgm:cxn modelId="{8C6DB5E2-AF31-45E5-A9A4-B7BC8E924BE1}" type="presParOf" srcId="{8122B48F-230F-4A64-85BB-79FA8AD86282}" destId="{B82FCA25-663D-45F0-98B8-71E04DDBBD62}" srcOrd="0" destOrd="0" presId="urn:microsoft.com/office/officeart/2008/layout/LinedList"/>
    <dgm:cxn modelId="{8A6896D5-72FC-4C93-A96A-9E9A88B9B194}" type="presParOf" srcId="{8122B48F-230F-4A64-85BB-79FA8AD86282}" destId="{2FE3C710-1983-4987-AED2-DD3EF4D34A47}" srcOrd="1" destOrd="0" presId="urn:microsoft.com/office/officeart/2008/layout/LinedList"/>
    <dgm:cxn modelId="{8A1BEBED-57BC-4219-84E6-3442601A8C5F}" type="presParOf" srcId="{2223683C-C90B-4D0C-9E2A-F4059D7E0CA2}" destId="{B96B7844-EF8B-4476-9C22-8B565C8F5082}" srcOrd="6" destOrd="0" presId="urn:microsoft.com/office/officeart/2008/layout/LinedList"/>
    <dgm:cxn modelId="{7FC56B51-0B35-433E-8DC7-FAFBF7C4A6E5}" type="presParOf" srcId="{2223683C-C90B-4D0C-9E2A-F4059D7E0CA2}" destId="{2498FA81-2972-4AE5-ACA9-42D0836BF0A5}" srcOrd="7" destOrd="0" presId="urn:microsoft.com/office/officeart/2008/layout/LinedList"/>
    <dgm:cxn modelId="{C9EDE13C-3377-4F37-95C7-82DFB9AA4591}" type="presParOf" srcId="{2498FA81-2972-4AE5-ACA9-42D0836BF0A5}" destId="{E308F9C5-612A-47A1-997C-BAFAE9C7DB8A}" srcOrd="0" destOrd="0" presId="urn:microsoft.com/office/officeart/2008/layout/LinedList"/>
    <dgm:cxn modelId="{586CC5C8-CB87-4787-A4EF-1ADAE305958B}" type="presParOf" srcId="{2498FA81-2972-4AE5-ACA9-42D0836BF0A5}" destId="{50E41666-A5B6-4107-BA09-AB8022967B9F}" srcOrd="1" destOrd="0" presId="urn:microsoft.com/office/officeart/2008/layout/LinedList"/>
    <dgm:cxn modelId="{827F8A06-D0E5-44DD-8E3B-72CB830F26C4}" type="presParOf" srcId="{2223683C-C90B-4D0C-9E2A-F4059D7E0CA2}" destId="{85A78F20-028D-4889-92CC-455122F327BD}" srcOrd="8" destOrd="0" presId="urn:microsoft.com/office/officeart/2008/layout/LinedList"/>
    <dgm:cxn modelId="{BC73E872-B2A3-4374-9DA3-2C4D885DEB51}" type="presParOf" srcId="{2223683C-C90B-4D0C-9E2A-F4059D7E0CA2}" destId="{C11D7841-46BD-4B68-99FC-99A080FD4B3B}" srcOrd="9" destOrd="0" presId="urn:microsoft.com/office/officeart/2008/layout/LinedList"/>
    <dgm:cxn modelId="{381ABEFD-1D8B-41E1-99A0-2B5CD3411D8E}" type="presParOf" srcId="{C11D7841-46BD-4B68-99FC-99A080FD4B3B}" destId="{D6B4EA52-0BE6-4870-AD11-832798DA6947}" srcOrd="0" destOrd="0" presId="urn:microsoft.com/office/officeart/2008/layout/LinedList"/>
    <dgm:cxn modelId="{48C9A9B2-05B8-4E9F-80CC-C6E655761515}" type="presParOf" srcId="{C11D7841-46BD-4B68-99FC-99A080FD4B3B}" destId="{7B99090C-9F12-45F0-91B5-4D0DCC0B343C}" srcOrd="1" destOrd="0" presId="urn:microsoft.com/office/officeart/2008/layout/LinedList"/>
  </dgm:cxnLst>
  <dgm:bg>
    <a:effectLst>
      <a:outerShdw blurRad="50800" dist="38100" dir="5400000" algn="t" rotWithShape="0">
        <a:prstClr val="black">
          <a:alpha val="40000"/>
        </a:prstClr>
      </a:outerShdw>
    </a:effect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FF0816F-F194-4108-B27D-964CC067C84D}" type="doc">
      <dgm:prSet loTypeId="urn:microsoft.com/office/officeart/2005/8/layout/hierarchy1" loCatId="hierarchy" qsTypeId="urn:microsoft.com/office/officeart/2005/8/quickstyle/simple5" qsCatId="simple" csTypeId="urn:microsoft.com/office/officeart/2005/8/colors/accent0_3" csCatId="mainScheme" phldr="1"/>
      <dgm:spPr/>
      <dgm:t>
        <a:bodyPr/>
        <a:lstStyle/>
        <a:p>
          <a:endParaRPr lang="en-US"/>
        </a:p>
      </dgm:t>
    </dgm:pt>
    <dgm:pt modelId="{5435C5DB-7CEA-4213-B278-5DE43BFEDBA7}">
      <dgm:prSet/>
      <dgm:spPr/>
      <dgm:t>
        <a:bodyPr/>
        <a:lstStyle/>
        <a:p>
          <a:pPr>
            <a:defRPr cap="all"/>
          </a:pPr>
          <a:r>
            <a:rPr lang="en-US" b="1" dirty="0">
              <a:latin typeface="Calibri Light" panose="020F0302020204030204" pitchFamily="34" charset="0"/>
              <a:cs typeface="Calibri Light" panose="020F0302020204030204" pitchFamily="34" charset="0"/>
            </a:rPr>
            <a:t>Legal structure</a:t>
          </a:r>
        </a:p>
      </dgm:t>
    </dgm:pt>
    <dgm:pt modelId="{6FEA5736-B445-4EC9-B76C-7BAFA24B08FF}" type="parTrans" cxnId="{856A450A-245A-46D8-AA9B-F7235CEF7E5E}">
      <dgm:prSet/>
      <dgm:spPr/>
      <dgm:t>
        <a:bodyPr/>
        <a:lstStyle/>
        <a:p>
          <a:endParaRPr lang="en-US"/>
        </a:p>
      </dgm:t>
    </dgm:pt>
    <dgm:pt modelId="{5C09F99D-BA91-44AE-A6AF-916B5E8FBC1A}" type="sibTrans" cxnId="{856A450A-245A-46D8-AA9B-F7235CEF7E5E}">
      <dgm:prSet phldrT="01" phldr="0"/>
      <dgm:spPr/>
      <dgm:t>
        <a:bodyPr/>
        <a:lstStyle/>
        <a:p>
          <a:endParaRPr lang="en-US" dirty="0"/>
        </a:p>
      </dgm:t>
    </dgm:pt>
    <dgm:pt modelId="{9990A22F-1426-476D-9441-651A1CDFE4D7}">
      <dgm:prSet/>
      <dgm:spPr/>
      <dgm:t>
        <a:bodyPr/>
        <a:lstStyle/>
        <a:p>
          <a:pPr>
            <a:defRPr cap="all"/>
          </a:pPr>
          <a:r>
            <a:rPr lang="en-US" b="1" dirty="0">
              <a:latin typeface="Calibri Light" panose="020F0302020204030204" pitchFamily="34" charset="0"/>
              <a:cs typeface="Calibri Light" panose="020F0302020204030204" pitchFamily="34" charset="0"/>
            </a:rPr>
            <a:t>Management</a:t>
          </a:r>
        </a:p>
      </dgm:t>
    </dgm:pt>
    <dgm:pt modelId="{16EDFD81-227C-4C43-8E16-710025822437}" type="parTrans" cxnId="{0A41AF60-2335-41F2-9E41-83E85AE8FC3C}">
      <dgm:prSet/>
      <dgm:spPr/>
      <dgm:t>
        <a:bodyPr/>
        <a:lstStyle/>
        <a:p>
          <a:endParaRPr lang="en-US"/>
        </a:p>
      </dgm:t>
    </dgm:pt>
    <dgm:pt modelId="{5322D02E-830D-4C70-99A4-E3E106D9A56E}" type="sibTrans" cxnId="{0A41AF60-2335-41F2-9E41-83E85AE8FC3C}">
      <dgm:prSet phldrT="02" phldr="0"/>
      <dgm:spPr/>
      <dgm:t>
        <a:bodyPr/>
        <a:lstStyle/>
        <a:p>
          <a:endParaRPr lang="en-US" dirty="0"/>
        </a:p>
      </dgm:t>
    </dgm:pt>
    <dgm:pt modelId="{CEBF0D52-29B2-4031-A50C-4279F16CB3BC}">
      <dgm:prSet/>
      <dgm:spPr/>
      <dgm:t>
        <a:bodyPr/>
        <a:lstStyle/>
        <a:p>
          <a:pPr>
            <a:defRPr cap="all"/>
          </a:pPr>
          <a:r>
            <a:rPr lang="en-US" b="1" dirty="0">
              <a:latin typeface="Calibri Light" panose="020F0302020204030204" pitchFamily="34" charset="0"/>
              <a:cs typeface="Calibri Light" panose="020F0302020204030204" pitchFamily="34" charset="0"/>
            </a:rPr>
            <a:t>Personal</a:t>
          </a:r>
        </a:p>
      </dgm:t>
    </dgm:pt>
    <dgm:pt modelId="{482DF7A1-D446-4D39-814B-24AFC0A86EE5}" type="parTrans" cxnId="{973AB302-81BB-4B5F-8A6E-D001A85D5DA3}">
      <dgm:prSet/>
      <dgm:spPr/>
      <dgm:t>
        <a:bodyPr/>
        <a:lstStyle/>
        <a:p>
          <a:endParaRPr lang="en-US"/>
        </a:p>
      </dgm:t>
    </dgm:pt>
    <dgm:pt modelId="{CC30F0ED-897F-41AA-A82B-F076788CE61E}" type="sibTrans" cxnId="{973AB302-81BB-4B5F-8A6E-D001A85D5DA3}">
      <dgm:prSet phldrT="03" phldr="0"/>
      <dgm:spPr/>
      <dgm:t>
        <a:bodyPr/>
        <a:lstStyle/>
        <a:p>
          <a:endParaRPr lang="en-US" dirty="0"/>
        </a:p>
      </dgm:t>
    </dgm:pt>
    <dgm:pt modelId="{E7F6A2E0-51AE-4764-86DC-6443EDABDF21}">
      <dgm:prSet/>
      <dgm:spPr/>
      <dgm:t>
        <a:bodyPr/>
        <a:lstStyle/>
        <a:p>
          <a:pPr>
            <a:defRPr cap="all"/>
          </a:pPr>
          <a:r>
            <a:rPr lang="en-US" b="1" dirty="0">
              <a:latin typeface="Calibri Light" panose="020F0302020204030204" pitchFamily="34" charset="0"/>
              <a:cs typeface="Calibri Light" panose="020F0302020204030204" pitchFamily="34" charset="0"/>
            </a:rPr>
            <a:t>Record Keeping</a:t>
          </a:r>
        </a:p>
      </dgm:t>
    </dgm:pt>
    <dgm:pt modelId="{AAB9A94C-F3B8-422E-9DEF-A08AC61CC76C}" type="parTrans" cxnId="{74F48C70-B588-4021-B408-41A03C02B51B}">
      <dgm:prSet/>
      <dgm:spPr/>
      <dgm:t>
        <a:bodyPr/>
        <a:lstStyle/>
        <a:p>
          <a:endParaRPr lang="en-US"/>
        </a:p>
      </dgm:t>
    </dgm:pt>
    <dgm:pt modelId="{EF7BF4DB-1C47-431F-B739-FD1F9CB5A17B}" type="sibTrans" cxnId="{74F48C70-B588-4021-B408-41A03C02B51B}">
      <dgm:prSet phldrT="04" phldr="0"/>
      <dgm:spPr/>
      <dgm:t>
        <a:bodyPr/>
        <a:lstStyle/>
        <a:p>
          <a:endParaRPr lang="en-US"/>
        </a:p>
      </dgm:t>
    </dgm:pt>
    <dgm:pt modelId="{A3AEA3B9-0A5C-40E4-8FFB-CC9002FC4854}">
      <dgm:prSet/>
      <dgm:spPr/>
      <dgm:t>
        <a:bodyPr/>
        <a:lstStyle/>
        <a:p>
          <a:r>
            <a:rPr lang="en-US" b="1" dirty="0">
              <a:latin typeface="Calibri Light" panose="020F0302020204030204" pitchFamily="34" charset="0"/>
              <a:cs typeface="Calibri Light" panose="020F0302020204030204" pitchFamily="34" charset="0"/>
            </a:rPr>
            <a:t>Insurance</a:t>
          </a:r>
        </a:p>
      </dgm:t>
    </dgm:pt>
    <dgm:pt modelId="{B176E6AA-3BE1-42E5-A9C0-BD18E3AD5198}" type="parTrans" cxnId="{11627AB0-0EBA-4574-AD4F-F7E330099FC9}">
      <dgm:prSet/>
      <dgm:spPr/>
      <dgm:t>
        <a:bodyPr/>
        <a:lstStyle/>
        <a:p>
          <a:endParaRPr lang="en-US"/>
        </a:p>
      </dgm:t>
    </dgm:pt>
    <dgm:pt modelId="{1E5CF243-AB08-4BC0-B636-6223B378E0E5}" type="sibTrans" cxnId="{11627AB0-0EBA-4574-AD4F-F7E330099FC9}">
      <dgm:prSet/>
      <dgm:spPr/>
      <dgm:t>
        <a:bodyPr/>
        <a:lstStyle/>
        <a:p>
          <a:endParaRPr lang="en-US"/>
        </a:p>
      </dgm:t>
    </dgm:pt>
    <dgm:pt modelId="{F6D65B0B-2ECD-47ED-ACC8-68CC9552D46F}" type="pres">
      <dgm:prSet presAssocID="{EFF0816F-F194-4108-B27D-964CC067C84D}" presName="hierChild1" presStyleCnt="0">
        <dgm:presLayoutVars>
          <dgm:chPref val="1"/>
          <dgm:dir/>
          <dgm:animOne val="branch"/>
          <dgm:animLvl val="lvl"/>
          <dgm:resizeHandles/>
        </dgm:presLayoutVars>
      </dgm:prSet>
      <dgm:spPr/>
    </dgm:pt>
    <dgm:pt modelId="{3D498BF8-A65D-457B-8402-CA0E80A1E65B}" type="pres">
      <dgm:prSet presAssocID="{5435C5DB-7CEA-4213-B278-5DE43BFEDBA7}" presName="hierRoot1" presStyleCnt="0"/>
      <dgm:spPr/>
    </dgm:pt>
    <dgm:pt modelId="{739642C7-6712-4D9A-B9BF-8F3C79C7ED89}" type="pres">
      <dgm:prSet presAssocID="{5435C5DB-7CEA-4213-B278-5DE43BFEDBA7}" presName="composite" presStyleCnt="0"/>
      <dgm:spPr/>
    </dgm:pt>
    <dgm:pt modelId="{D94F5A72-BD42-47CE-930A-BC6C877CB07B}" type="pres">
      <dgm:prSet presAssocID="{5435C5DB-7CEA-4213-B278-5DE43BFEDBA7}" presName="background" presStyleLbl="node0" presStyleIdx="0" presStyleCnt="5"/>
      <dgm:spPr/>
    </dgm:pt>
    <dgm:pt modelId="{99CA7E4E-FF11-48D3-A905-61EF96930090}" type="pres">
      <dgm:prSet presAssocID="{5435C5DB-7CEA-4213-B278-5DE43BFEDBA7}" presName="text" presStyleLbl="fgAcc0" presStyleIdx="0" presStyleCnt="5">
        <dgm:presLayoutVars>
          <dgm:chPref val="3"/>
        </dgm:presLayoutVars>
      </dgm:prSet>
      <dgm:spPr/>
    </dgm:pt>
    <dgm:pt modelId="{328E01E7-FE9B-45E4-9536-A1523B4FD777}" type="pres">
      <dgm:prSet presAssocID="{5435C5DB-7CEA-4213-B278-5DE43BFEDBA7}" presName="hierChild2" presStyleCnt="0"/>
      <dgm:spPr/>
    </dgm:pt>
    <dgm:pt modelId="{32089112-7068-4034-B60B-2FC67B90A90E}" type="pres">
      <dgm:prSet presAssocID="{9990A22F-1426-476D-9441-651A1CDFE4D7}" presName="hierRoot1" presStyleCnt="0"/>
      <dgm:spPr/>
    </dgm:pt>
    <dgm:pt modelId="{9616C52A-FBBB-49A9-912A-6F41A07B4750}" type="pres">
      <dgm:prSet presAssocID="{9990A22F-1426-476D-9441-651A1CDFE4D7}" presName="composite" presStyleCnt="0"/>
      <dgm:spPr/>
    </dgm:pt>
    <dgm:pt modelId="{344DBC7F-6B14-444D-86DB-4DFF8435C305}" type="pres">
      <dgm:prSet presAssocID="{9990A22F-1426-476D-9441-651A1CDFE4D7}" presName="background" presStyleLbl="node0" presStyleIdx="1" presStyleCnt="5"/>
      <dgm:spPr/>
    </dgm:pt>
    <dgm:pt modelId="{4178E8E0-FA8C-4500-89EE-E43EBC48B589}" type="pres">
      <dgm:prSet presAssocID="{9990A22F-1426-476D-9441-651A1CDFE4D7}" presName="text" presStyleLbl="fgAcc0" presStyleIdx="1" presStyleCnt="5">
        <dgm:presLayoutVars>
          <dgm:chPref val="3"/>
        </dgm:presLayoutVars>
      </dgm:prSet>
      <dgm:spPr/>
    </dgm:pt>
    <dgm:pt modelId="{52D2EC2F-BBF8-486D-86B7-6E36A3F00C82}" type="pres">
      <dgm:prSet presAssocID="{9990A22F-1426-476D-9441-651A1CDFE4D7}" presName="hierChild2" presStyleCnt="0"/>
      <dgm:spPr/>
    </dgm:pt>
    <dgm:pt modelId="{35D21EBC-2F6D-4378-BEB5-BB43093276C9}" type="pres">
      <dgm:prSet presAssocID="{CEBF0D52-29B2-4031-A50C-4279F16CB3BC}" presName="hierRoot1" presStyleCnt="0"/>
      <dgm:spPr/>
    </dgm:pt>
    <dgm:pt modelId="{7320B288-2860-4C17-AFC7-C1A4ED60ADAD}" type="pres">
      <dgm:prSet presAssocID="{CEBF0D52-29B2-4031-A50C-4279F16CB3BC}" presName="composite" presStyleCnt="0"/>
      <dgm:spPr/>
    </dgm:pt>
    <dgm:pt modelId="{D97705D4-A2F0-418B-8C18-C1A9D19F1767}" type="pres">
      <dgm:prSet presAssocID="{CEBF0D52-29B2-4031-A50C-4279F16CB3BC}" presName="background" presStyleLbl="node0" presStyleIdx="2" presStyleCnt="5"/>
      <dgm:spPr/>
    </dgm:pt>
    <dgm:pt modelId="{AC99B2BC-5A35-47EE-85DC-4AF231EE4B84}" type="pres">
      <dgm:prSet presAssocID="{CEBF0D52-29B2-4031-A50C-4279F16CB3BC}" presName="text" presStyleLbl="fgAcc0" presStyleIdx="2" presStyleCnt="5">
        <dgm:presLayoutVars>
          <dgm:chPref val="3"/>
        </dgm:presLayoutVars>
      </dgm:prSet>
      <dgm:spPr/>
    </dgm:pt>
    <dgm:pt modelId="{C3343C22-9FDA-4ADD-84FF-CE38CE47FC13}" type="pres">
      <dgm:prSet presAssocID="{CEBF0D52-29B2-4031-A50C-4279F16CB3BC}" presName="hierChild2" presStyleCnt="0"/>
      <dgm:spPr/>
    </dgm:pt>
    <dgm:pt modelId="{4CD153A4-ABB6-4036-8E2C-19358CB230F3}" type="pres">
      <dgm:prSet presAssocID="{E7F6A2E0-51AE-4764-86DC-6443EDABDF21}" presName="hierRoot1" presStyleCnt="0"/>
      <dgm:spPr/>
    </dgm:pt>
    <dgm:pt modelId="{CD198E33-6085-4D85-8DFA-ED929FB51848}" type="pres">
      <dgm:prSet presAssocID="{E7F6A2E0-51AE-4764-86DC-6443EDABDF21}" presName="composite" presStyleCnt="0"/>
      <dgm:spPr/>
    </dgm:pt>
    <dgm:pt modelId="{800CD543-7C67-4CDD-9C9F-5375324DA440}" type="pres">
      <dgm:prSet presAssocID="{E7F6A2E0-51AE-4764-86DC-6443EDABDF21}" presName="background" presStyleLbl="node0" presStyleIdx="3" presStyleCnt="5"/>
      <dgm:spPr/>
    </dgm:pt>
    <dgm:pt modelId="{BC774797-0026-4443-B609-AC7270C4CDC7}" type="pres">
      <dgm:prSet presAssocID="{E7F6A2E0-51AE-4764-86DC-6443EDABDF21}" presName="text" presStyleLbl="fgAcc0" presStyleIdx="3" presStyleCnt="5">
        <dgm:presLayoutVars>
          <dgm:chPref val="3"/>
        </dgm:presLayoutVars>
      </dgm:prSet>
      <dgm:spPr/>
    </dgm:pt>
    <dgm:pt modelId="{CAD7ADAA-8638-4324-A171-4F8F05E8DB9C}" type="pres">
      <dgm:prSet presAssocID="{E7F6A2E0-51AE-4764-86DC-6443EDABDF21}" presName="hierChild2" presStyleCnt="0"/>
      <dgm:spPr/>
    </dgm:pt>
    <dgm:pt modelId="{422B6B00-D6D2-4B5C-BA4C-DAE1A04C8FD6}" type="pres">
      <dgm:prSet presAssocID="{A3AEA3B9-0A5C-40E4-8FFB-CC9002FC4854}" presName="hierRoot1" presStyleCnt="0"/>
      <dgm:spPr/>
    </dgm:pt>
    <dgm:pt modelId="{0E843CF8-32AE-4118-A3D4-B1129ECECD40}" type="pres">
      <dgm:prSet presAssocID="{A3AEA3B9-0A5C-40E4-8FFB-CC9002FC4854}" presName="composite" presStyleCnt="0"/>
      <dgm:spPr/>
    </dgm:pt>
    <dgm:pt modelId="{2746C30F-351F-4801-AB8D-78D8DCF10565}" type="pres">
      <dgm:prSet presAssocID="{A3AEA3B9-0A5C-40E4-8FFB-CC9002FC4854}" presName="background" presStyleLbl="node0" presStyleIdx="4" presStyleCnt="5"/>
      <dgm:spPr/>
    </dgm:pt>
    <dgm:pt modelId="{6E7C04DE-FC25-410A-9703-E99ECE6D951E}" type="pres">
      <dgm:prSet presAssocID="{A3AEA3B9-0A5C-40E4-8FFB-CC9002FC4854}" presName="text" presStyleLbl="fgAcc0" presStyleIdx="4" presStyleCnt="5">
        <dgm:presLayoutVars>
          <dgm:chPref val="3"/>
        </dgm:presLayoutVars>
      </dgm:prSet>
      <dgm:spPr/>
    </dgm:pt>
    <dgm:pt modelId="{0299E9CB-3200-434E-BFFB-651C04C4BFAE}" type="pres">
      <dgm:prSet presAssocID="{A3AEA3B9-0A5C-40E4-8FFB-CC9002FC4854}" presName="hierChild2" presStyleCnt="0"/>
      <dgm:spPr/>
    </dgm:pt>
  </dgm:ptLst>
  <dgm:cxnLst>
    <dgm:cxn modelId="{973AB302-81BB-4B5F-8A6E-D001A85D5DA3}" srcId="{EFF0816F-F194-4108-B27D-964CC067C84D}" destId="{CEBF0D52-29B2-4031-A50C-4279F16CB3BC}" srcOrd="2" destOrd="0" parTransId="{482DF7A1-D446-4D39-814B-24AFC0A86EE5}" sibTransId="{CC30F0ED-897F-41AA-A82B-F076788CE61E}"/>
    <dgm:cxn modelId="{2743A604-A882-45F8-A461-03C55F3957F4}" type="presOf" srcId="{EFF0816F-F194-4108-B27D-964CC067C84D}" destId="{F6D65B0B-2ECD-47ED-ACC8-68CC9552D46F}" srcOrd="0" destOrd="0" presId="urn:microsoft.com/office/officeart/2005/8/layout/hierarchy1"/>
    <dgm:cxn modelId="{856A450A-245A-46D8-AA9B-F7235CEF7E5E}" srcId="{EFF0816F-F194-4108-B27D-964CC067C84D}" destId="{5435C5DB-7CEA-4213-B278-5DE43BFEDBA7}" srcOrd="0" destOrd="0" parTransId="{6FEA5736-B445-4EC9-B76C-7BAFA24B08FF}" sibTransId="{5C09F99D-BA91-44AE-A6AF-916B5E8FBC1A}"/>
    <dgm:cxn modelId="{0A41AF60-2335-41F2-9E41-83E85AE8FC3C}" srcId="{EFF0816F-F194-4108-B27D-964CC067C84D}" destId="{9990A22F-1426-476D-9441-651A1CDFE4D7}" srcOrd="1" destOrd="0" parTransId="{16EDFD81-227C-4C43-8E16-710025822437}" sibTransId="{5322D02E-830D-4C70-99A4-E3E106D9A56E}"/>
    <dgm:cxn modelId="{8C7C924C-921D-40D4-A01F-197585C69141}" type="presOf" srcId="{CEBF0D52-29B2-4031-A50C-4279F16CB3BC}" destId="{AC99B2BC-5A35-47EE-85DC-4AF231EE4B84}" srcOrd="0" destOrd="0" presId="urn:microsoft.com/office/officeart/2005/8/layout/hierarchy1"/>
    <dgm:cxn modelId="{74F48C70-B588-4021-B408-41A03C02B51B}" srcId="{EFF0816F-F194-4108-B27D-964CC067C84D}" destId="{E7F6A2E0-51AE-4764-86DC-6443EDABDF21}" srcOrd="3" destOrd="0" parTransId="{AAB9A94C-F3B8-422E-9DEF-A08AC61CC76C}" sibTransId="{EF7BF4DB-1C47-431F-B739-FD1F9CB5A17B}"/>
    <dgm:cxn modelId="{A1FC0A76-939D-49D5-8A19-6D43A28B5799}" type="presOf" srcId="{5435C5DB-7CEA-4213-B278-5DE43BFEDBA7}" destId="{99CA7E4E-FF11-48D3-A905-61EF96930090}" srcOrd="0" destOrd="0" presId="urn:microsoft.com/office/officeart/2005/8/layout/hierarchy1"/>
    <dgm:cxn modelId="{11627AB0-0EBA-4574-AD4F-F7E330099FC9}" srcId="{EFF0816F-F194-4108-B27D-964CC067C84D}" destId="{A3AEA3B9-0A5C-40E4-8FFB-CC9002FC4854}" srcOrd="4" destOrd="0" parTransId="{B176E6AA-3BE1-42E5-A9C0-BD18E3AD5198}" sibTransId="{1E5CF243-AB08-4BC0-B636-6223B378E0E5}"/>
    <dgm:cxn modelId="{E0D1EFC4-9D41-479C-9B0E-DA49ADC9F408}" type="presOf" srcId="{9990A22F-1426-476D-9441-651A1CDFE4D7}" destId="{4178E8E0-FA8C-4500-89EE-E43EBC48B589}" srcOrd="0" destOrd="0" presId="urn:microsoft.com/office/officeart/2005/8/layout/hierarchy1"/>
    <dgm:cxn modelId="{D69E3BE3-656E-4A1C-B3EA-B3E577826169}" type="presOf" srcId="{E7F6A2E0-51AE-4764-86DC-6443EDABDF21}" destId="{BC774797-0026-4443-B609-AC7270C4CDC7}" srcOrd="0" destOrd="0" presId="urn:microsoft.com/office/officeart/2005/8/layout/hierarchy1"/>
    <dgm:cxn modelId="{BF1821EA-FB75-43D6-BA1E-D3997D3623E6}" type="presOf" srcId="{A3AEA3B9-0A5C-40E4-8FFB-CC9002FC4854}" destId="{6E7C04DE-FC25-410A-9703-E99ECE6D951E}" srcOrd="0" destOrd="0" presId="urn:microsoft.com/office/officeart/2005/8/layout/hierarchy1"/>
    <dgm:cxn modelId="{334D3572-6E2A-4107-86F0-2133BAA7E51F}" type="presParOf" srcId="{F6D65B0B-2ECD-47ED-ACC8-68CC9552D46F}" destId="{3D498BF8-A65D-457B-8402-CA0E80A1E65B}" srcOrd="0" destOrd="0" presId="urn:microsoft.com/office/officeart/2005/8/layout/hierarchy1"/>
    <dgm:cxn modelId="{26BE8A31-B80B-473D-93F1-0E2CA36865E7}" type="presParOf" srcId="{3D498BF8-A65D-457B-8402-CA0E80A1E65B}" destId="{739642C7-6712-4D9A-B9BF-8F3C79C7ED89}" srcOrd="0" destOrd="0" presId="urn:microsoft.com/office/officeart/2005/8/layout/hierarchy1"/>
    <dgm:cxn modelId="{05204B77-CD4E-43CB-A40F-8F610EBBBD34}" type="presParOf" srcId="{739642C7-6712-4D9A-B9BF-8F3C79C7ED89}" destId="{D94F5A72-BD42-47CE-930A-BC6C877CB07B}" srcOrd="0" destOrd="0" presId="urn:microsoft.com/office/officeart/2005/8/layout/hierarchy1"/>
    <dgm:cxn modelId="{91827B8D-5908-4AFE-8966-4681679A0AC7}" type="presParOf" srcId="{739642C7-6712-4D9A-B9BF-8F3C79C7ED89}" destId="{99CA7E4E-FF11-48D3-A905-61EF96930090}" srcOrd="1" destOrd="0" presId="urn:microsoft.com/office/officeart/2005/8/layout/hierarchy1"/>
    <dgm:cxn modelId="{972C793B-EE09-4937-B55D-FF7BD52D2DE6}" type="presParOf" srcId="{3D498BF8-A65D-457B-8402-CA0E80A1E65B}" destId="{328E01E7-FE9B-45E4-9536-A1523B4FD777}" srcOrd="1" destOrd="0" presId="urn:microsoft.com/office/officeart/2005/8/layout/hierarchy1"/>
    <dgm:cxn modelId="{99214E54-1CD8-4C75-A3A5-2B5EF156B584}" type="presParOf" srcId="{F6D65B0B-2ECD-47ED-ACC8-68CC9552D46F}" destId="{32089112-7068-4034-B60B-2FC67B90A90E}" srcOrd="1" destOrd="0" presId="urn:microsoft.com/office/officeart/2005/8/layout/hierarchy1"/>
    <dgm:cxn modelId="{F66BFA71-7784-4E39-AD62-D276E0C77BCF}" type="presParOf" srcId="{32089112-7068-4034-B60B-2FC67B90A90E}" destId="{9616C52A-FBBB-49A9-912A-6F41A07B4750}" srcOrd="0" destOrd="0" presId="urn:microsoft.com/office/officeart/2005/8/layout/hierarchy1"/>
    <dgm:cxn modelId="{2E84427D-C6A4-4B2B-8E39-91CD4D638AA9}" type="presParOf" srcId="{9616C52A-FBBB-49A9-912A-6F41A07B4750}" destId="{344DBC7F-6B14-444D-86DB-4DFF8435C305}" srcOrd="0" destOrd="0" presId="urn:microsoft.com/office/officeart/2005/8/layout/hierarchy1"/>
    <dgm:cxn modelId="{D4BDBA65-0E68-4077-9E79-6A7DF0083AD9}" type="presParOf" srcId="{9616C52A-FBBB-49A9-912A-6F41A07B4750}" destId="{4178E8E0-FA8C-4500-89EE-E43EBC48B589}" srcOrd="1" destOrd="0" presId="urn:microsoft.com/office/officeart/2005/8/layout/hierarchy1"/>
    <dgm:cxn modelId="{2A81D236-FD1E-412A-8AB2-302CD50F8CB6}" type="presParOf" srcId="{32089112-7068-4034-B60B-2FC67B90A90E}" destId="{52D2EC2F-BBF8-486D-86B7-6E36A3F00C82}" srcOrd="1" destOrd="0" presId="urn:microsoft.com/office/officeart/2005/8/layout/hierarchy1"/>
    <dgm:cxn modelId="{8CBFA1D2-2B9A-426C-995F-A7DA9888CA04}" type="presParOf" srcId="{F6D65B0B-2ECD-47ED-ACC8-68CC9552D46F}" destId="{35D21EBC-2F6D-4378-BEB5-BB43093276C9}" srcOrd="2" destOrd="0" presId="urn:microsoft.com/office/officeart/2005/8/layout/hierarchy1"/>
    <dgm:cxn modelId="{83AF3842-35F4-4D59-B9C5-1167CB3E3094}" type="presParOf" srcId="{35D21EBC-2F6D-4378-BEB5-BB43093276C9}" destId="{7320B288-2860-4C17-AFC7-C1A4ED60ADAD}" srcOrd="0" destOrd="0" presId="urn:microsoft.com/office/officeart/2005/8/layout/hierarchy1"/>
    <dgm:cxn modelId="{AA64C996-3DD5-4826-94E9-65AE86E4F9BA}" type="presParOf" srcId="{7320B288-2860-4C17-AFC7-C1A4ED60ADAD}" destId="{D97705D4-A2F0-418B-8C18-C1A9D19F1767}" srcOrd="0" destOrd="0" presId="urn:microsoft.com/office/officeart/2005/8/layout/hierarchy1"/>
    <dgm:cxn modelId="{0AF1BDD5-CF84-44F3-8956-81F9EDC129DD}" type="presParOf" srcId="{7320B288-2860-4C17-AFC7-C1A4ED60ADAD}" destId="{AC99B2BC-5A35-47EE-85DC-4AF231EE4B84}" srcOrd="1" destOrd="0" presId="urn:microsoft.com/office/officeart/2005/8/layout/hierarchy1"/>
    <dgm:cxn modelId="{0F58F08A-8965-4A78-BEFF-0ECC55039C3A}" type="presParOf" srcId="{35D21EBC-2F6D-4378-BEB5-BB43093276C9}" destId="{C3343C22-9FDA-4ADD-84FF-CE38CE47FC13}" srcOrd="1" destOrd="0" presId="urn:microsoft.com/office/officeart/2005/8/layout/hierarchy1"/>
    <dgm:cxn modelId="{7A606318-0D1E-4B33-80F5-7685631CE442}" type="presParOf" srcId="{F6D65B0B-2ECD-47ED-ACC8-68CC9552D46F}" destId="{4CD153A4-ABB6-4036-8E2C-19358CB230F3}" srcOrd="3" destOrd="0" presId="urn:microsoft.com/office/officeart/2005/8/layout/hierarchy1"/>
    <dgm:cxn modelId="{FA1B58EE-220B-4CA7-811B-742EA14AD1FA}" type="presParOf" srcId="{4CD153A4-ABB6-4036-8E2C-19358CB230F3}" destId="{CD198E33-6085-4D85-8DFA-ED929FB51848}" srcOrd="0" destOrd="0" presId="urn:microsoft.com/office/officeart/2005/8/layout/hierarchy1"/>
    <dgm:cxn modelId="{B0AE75D5-397C-430D-8ACF-04C080D45F08}" type="presParOf" srcId="{CD198E33-6085-4D85-8DFA-ED929FB51848}" destId="{800CD543-7C67-4CDD-9C9F-5375324DA440}" srcOrd="0" destOrd="0" presId="urn:microsoft.com/office/officeart/2005/8/layout/hierarchy1"/>
    <dgm:cxn modelId="{535E24F4-BBF6-4106-B50A-B6077DB980E7}" type="presParOf" srcId="{CD198E33-6085-4D85-8DFA-ED929FB51848}" destId="{BC774797-0026-4443-B609-AC7270C4CDC7}" srcOrd="1" destOrd="0" presId="urn:microsoft.com/office/officeart/2005/8/layout/hierarchy1"/>
    <dgm:cxn modelId="{30686570-F954-400C-8B8E-66F4283ACA73}" type="presParOf" srcId="{4CD153A4-ABB6-4036-8E2C-19358CB230F3}" destId="{CAD7ADAA-8638-4324-A171-4F8F05E8DB9C}" srcOrd="1" destOrd="0" presId="urn:microsoft.com/office/officeart/2005/8/layout/hierarchy1"/>
    <dgm:cxn modelId="{0D1E4B63-14B2-4216-96B4-50DC4C6C4F46}" type="presParOf" srcId="{F6D65B0B-2ECD-47ED-ACC8-68CC9552D46F}" destId="{422B6B00-D6D2-4B5C-BA4C-DAE1A04C8FD6}" srcOrd="4" destOrd="0" presId="urn:microsoft.com/office/officeart/2005/8/layout/hierarchy1"/>
    <dgm:cxn modelId="{D5D4E76F-C562-49D3-B72D-027EED7C995E}" type="presParOf" srcId="{422B6B00-D6D2-4B5C-BA4C-DAE1A04C8FD6}" destId="{0E843CF8-32AE-4118-A3D4-B1129ECECD40}" srcOrd="0" destOrd="0" presId="urn:microsoft.com/office/officeart/2005/8/layout/hierarchy1"/>
    <dgm:cxn modelId="{FBE28172-FD48-4F92-94D9-4C2AC4568C82}" type="presParOf" srcId="{0E843CF8-32AE-4118-A3D4-B1129ECECD40}" destId="{2746C30F-351F-4801-AB8D-78D8DCF10565}" srcOrd="0" destOrd="0" presId="urn:microsoft.com/office/officeart/2005/8/layout/hierarchy1"/>
    <dgm:cxn modelId="{E5DCE347-368F-4F7F-B732-CA8D60BB7D51}" type="presParOf" srcId="{0E843CF8-32AE-4118-A3D4-B1129ECECD40}" destId="{6E7C04DE-FC25-410A-9703-E99ECE6D951E}" srcOrd="1" destOrd="0" presId="urn:microsoft.com/office/officeart/2005/8/layout/hierarchy1"/>
    <dgm:cxn modelId="{AD3BACF7-3F8A-482F-9A28-AA6121D659C9}" type="presParOf" srcId="{422B6B00-D6D2-4B5C-BA4C-DAE1A04C8FD6}" destId="{0299E9CB-3200-434E-BFFB-651C04C4BFA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FF0816F-F194-4108-B27D-964CC067C84D}" type="doc">
      <dgm:prSet loTypeId="urn:microsoft.com/office/officeart/2005/8/layout/hierarchy1" loCatId="hierarchy" qsTypeId="urn:microsoft.com/office/officeart/2005/8/quickstyle/simple5" qsCatId="simple" csTypeId="urn:microsoft.com/office/officeart/2005/8/colors/accent0_3" csCatId="mainScheme" phldr="1"/>
      <dgm:spPr/>
      <dgm:t>
        <a:bodyPr/>
        <a:lstStyle/>
        <a:p>
          <a:endParaRPr lang="en-US"/>
        </a:p>
      </dgm:t>
    </dgm:pt>
    <dgm:pt modelId="{F6D65B0B-2ECD-47ED-ACC8-68CC9552D46F}" type="pres">
      <dgm:prSet presAssocID="{EFF0816F-F194-4108-B27D-964CC067C84D}" presName="hierChild1" presStyleCnt="0">
        <dgm:presLayoutVars>
          <dgm:chPref val="1"/>
          <dgm:dir/>
          <dgm:animOne val="branch"/>
          <dgm:animLvl val="lvl"/>
          <dgm:resizeHandles/>
        </dgm:presLayoutVars>
      </dgm:prSet>
      <dgm:spPr/>
    </dgm:pt>
  </dgm:ptLst>
  <dgm:cxnLst>
    <dgm:cxn modelId="{2743A604-A882-45F8-A461-03C55F3957F4}" type="presOf" srcId="{EFF0816F-F194-4108-B27D-964CC067C84D}" destId="{F6D65B0B-2ECD-47ED-ACC8-68CC9552D46F}" srcOrd="0"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A5527D-67BB-4974-9C77-E2E21E5BC710}"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02E23778-A0C8-40FE-A3F5-FDAB241F86F6}">
      <dgm:prSet/>
      <dgm:spPr/>
      <dgm:t>
        <a:bodyPr/>
        <a:lstStyle/>
        <a:p>
          <a:pPr>
            <a:lnSpc>
              <a:spcPct val="100000"/>
            </a:lnSpc>
          </a:pPr>
          <a:r>
            <a:rPr lang="en-US" b="1"/>
            <a:t>Mission: </a:t>
          </a:r>
          <a:r>
            <a:rPr lang="en-US"/>
            <a:t>To guide existing and start-up businesses to success by maximizing value through quality programs and coordinating with resource partners to create jobs, wealth and economic prosperity in Montana.</a:t>
          </a:r>
        </a:p>
      </dgm:t>
    </dgm:pt>
    <dgm:pt modelId="{3E5E43D3-8B55-4958-BE54-55808606E1D2}" type="parTrans" cxnId="{09758B4D-39E7-4B5D-AD77-E2832FE3FA8D}">
      <dgm:prSet/>
      <dgm:spPr/>
      <dgm:t>
        <a:bodyPr/>
        <a:lstStyle/>
        <a:p>
          <a:endParaRPr lang="en-US"/>
        </a:p>
      </dgm:t>
    </dgm:pt>
    <dgm:pt modelId="{A0302246-F324-40C7-92E3-7852EC196289}" type="sibTrans" cxnId="{09758B4D-39E7-4B5D-AD77-E2832FE3FA8D}">
      <dgm:prSet/>
      <dgm:spPr/>
      <dgm:t>
        <a:bodyPr/>
        <a:lstStyle/>
        <a:p>
          <a:endParaRPr lang="en-US"/>
        </a:p>
      </dgm:t>
    </dgm:pt>
    <dgm:pt modelId="{DA9C749F-8B70-4754-83F6-F4C24A0360E3}">
      <dgm:prSet/>
      <dgm:spPr/>
      <dgm:t>
        <a:bodyPr/>
        <a:lstStyle/>
        <a:p>
          <a:pPr>
            <a:lnSpc>
              <a:spcPct val="100000"/>
            </a:lnSpc>
          </a:pPr>
          <a:r>
            <a:rPr lang="en-US" b="1"/>
            <a:t>Vision: </a:t>
          </a:r>
          <a:r>
            <a:rPr lang="en-US"/>
            <a:t>To be a leader in business innovation, a highly-utilized source of results-driven business assistance and a major contributor to sustaining a healthy, growing and globally competitive small business sector in Montana.</a:t>
          </a:r>
        </a:p>
      </dgm:t>
    </dgm:pt>
    <dgm:pt modelId="{53C5AD4A-3230-4A97-918F-E358CB1CD2C7}" type="parTrans" cxnId="{7B95B2DB-E7B5-449E-A8A2-39ADC51544AE}">
      <dgm:prSet/>
      <dgm:spPr/>
      <dgm:t>
        <a:bodyPr/>
        <a:lstStyle/>
        <a:p>
          <a:endParaRPr lang="en-US"/>
        </a:p>
      </dgm:t>
    </dgm:pt>
    <dgm:pt modelId="{803EACA4-22F3-4D9B-94EC-2B51A1D57DD9}" type="sibTrans" cxnId="{7B95B2DB-E7B5-449E-A8A2-39ADC51544AE}">
      <dgm:prSet/>
      <dgm:spPr/>
      <dgm:t>
        <a:bodyPr/>
        <a:lstStyle/>
        <a:p>
          <a:endParaRPr lang="en-US"/>
        </a:p>
      </dgm:t>
    </dgm:pt>
    <dgm:pt modelId="{645A8B61-DAE1-4AEE-92E9-0BD8182F9D5D}" type="pres">
      <dgm:prSet presAssocID="{61A5527D-67BB-4974-9C77-E2E21E5BC710}" presName="root" presStyleCnt="0">
        <dgm:presLayoutVars>
          <dgm:dir/>
          <dgm:resizeHandles val="exact"/>
        </dgm:presLayoutVars>
      </dgm:prSet>
      <dgm:spPr/>
    </dgm:pt>
    <dgm:pt modelId="{594E68D3-71A9-4E1D-97D0-070BDBEED853}" type="pres">
      <dgm:prSet presAssocID="{02E23778-A0C8-40FE-A3F5-FDAB241F86F6}" presName="compNode" presStyleCnt="0"/>
      <dgm:spPr/>
    </dgm:pt>
    <dgm:pt modelId="{FCFB7A98-12CB-436B-A41F-8F8D07A11086}" type="pres">
      <dgm:prSet presAssocID="{02E23778-A0C8-40FE-A3F5-FDAB241F86F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18E30E6C-3C74-4A36-BCC3-3F680FFB46D0}" type="pres">
      <dgm:prSet presAssocID="{02E23778-A0C8-40FE-A3F5-FDAB241F86F6}" presName="spaceRect" presStyleCnt="0"/>
      <dgm:spPr/>
    </dgm:pt>
    <dgm:pt modelId="{7A0C34C3-2399-44DF-BDCD-134DED208519}" type="pres">
      <dgm:prSet presAssocID="{02E23778-A0C8-40FE-A3F5-FDAB241F86F6}" presName="textRect" presStyleLbl="revTx" presStyleIdx="0" presStyleCnt="2">
        <dgm:presLayoutVars>
          <dgm:chMax val="1"/>
          <dgm:chPref val="1"/>
        </dgm:presLayoutVars>
      </dgm:prSet>
      <dgm:spPr/>
    </dgm:pt>
    <dgm:pt modelId="{B7B19C43-F97C-4D8A-9424-D5C5E2C2EE05}" type="pres">
      <dgm:prSet presAssocID="{A0302246-F324-40C7-92E3-7852EC196289}" presName="sibTrans" presStyleCnt="0"/>
      <dgm:spPr/>
    </dgm:pt>
    <dgm:pt modelId="{1D13D760-DB77-4C1B-AF4A-C54199AAE48F}" type="pres">
      <dgm:prSet presAssocID="{DA9C749F-8B70-4754-83F6-F4C24A0360E3}" presName="compNode" presStyleCnt="0"/>
      <dgm:spPr/>
    </dgm:pt>
    <dgm:pt modelId="{A3B8F2C1-AA23-4219-AC7D-7BFBE63D7320}" type="pres">
      <dgm:prSet presAssocID="{DA9C749F-8B70-4754-83F6-F4C24A0360E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siness Growth"/>
        </a:ext>
      </dgm:extLst>
    </dgm:pt>
    <dgm:pt modelId="{80324161-AAED-4387-91EA-79976227773B}" type="pres">
      <dgm:prSet presAssocID="{DA9C749F-8B70-4754-83F6-F4C24A0360E3}" presName="spaceRect" presStyleCnt="0"/>
      <dgm:spPr/>
    </dgm:pt>
    <dgm:pt modelId="{2F432907-2E5A-4274-BF5F-FA5F31DBD198}" type="pres">
      <dgm:prSet presAssocID="{DA9C749F-8B70-4754-83F6-F4C24A0360E3}" presName="textRect" presStyleLbl="revTx" presStyleIdx="1" presStyleCnt="2">
        <dgm:presLayoutVars>
          <dgm:chMax val="1"/>
          <dgm:chPref val="1"/>
        </dgm:presLayoutVars>
      </dgm:prSet>
      <dgm:spPr/>
    </dgm:pt>
  </dgm:ptLst>
  <dgm:cxnLst>
    <dgm:cxn modelId="{09758B4D-39E7-4B5D-AD77-E2832FE3FA8D}" srcId="{61A5527D-67BB-4974-9C77-E2E21E5BC710}" destId="{02E23778-A0C8-40FE-A3F5-FDAB241F86F6}" srcOrd="0" destOrd="0" parTransId="{3E5E43D3-8B55-4958-BE54-55808606E1D2}" sibTransId="{A0302246-F324-40C7-92E3-7852EC196289}"/>
    <dgm:cxn modelId="{457F5982-3FB3-4E12-A49D-A514F143C98A}" type="presOf" srcId="{61A5527D-67BB-4974-9C77-E2E21E5BC710}" destId="{645A8B61-DAE1-4AEE-92E9-0BD8182F9D5D}" srcOrd="0" destOrd="0" presId="urn:microsoft.com/office/officeart/2018/2/layout/IconLabelList"/>
    <dgm:cxn modelId="{4770DEA4-9ACE-4092-B037-13651770682E}" type="presOf" srcId="{DA9C749F-8B70-4754-83F6-F4C24A0360E3}" destId="{2F432907-2E5A-4274-BF5F-FA5F31DBD198}" srcOrd="0" destOrd="0" presId="urn:microsoft.com/office/officeart/2018/2/layout/IconLabelList"/>
    <dgm:cxn modelId="{38084ED7-14A4-4749-8FDF-8627D0AF75CA}" type="presOf" srcId="{02E23778-A0C8-40FE-A3F5-FDAB241F86F6}" destId="{7A0C34C3-2399-44DF-BDCD-134DED208519}" srcOrd="0" destOrd="0" presId="urn:microsoft.com/office/officeart/2018/2/layout/IconLabelList"/>
    <dgm:cxn modelId="{7B95B2DB-E7B5-449E-A8A2-39ADC51544AE}" srcId="{61A5527D-67BB-4974-9C77-E2E21E5BC710}" destId="{DA9C749F-8B70-4754-83F6-F4C24A0360E3}" srcOrd="1" destOrd="0" parTransId="{53C5AD4A-3230-4A97-918F-E358CB1CD2C7}" sibTransId="{803EACA4-22F3-4D9B-94EC-2B51A1D57DD9}"/>
    <dgm:cxn modelId="{929D49CE-1902-4A77-B0B2-B9C775BF01A4}" type="presParOf" srcId="{645A8B61-DAE1-4AEE-92E9-0BD8182F9D5D}" destId="{594E68D3-71A9-4E1D-97D0-070BDBEED853}" srcOrd="0" destOrd="0" presId="urn:microsoft.com/office/officeart/2018/2/layout/IconLabelList"/>
    <dgm:cxn modelId="{A7FEEA2B-B07E-4D98-A09B-7ACDC378A45E}" type="presParOf" srcId="{594E68D3-71A9-4E1D-97D0-070BDBEED853}" destId="{FCFB7A98-12CB-436B-A41F-8F8D07A11086}" srcOrd="0" destOrd="0" presId="urn:microsoft.com/office/officeart/2018/2/layout/IconLabelList"/>
    <dgm:cxn modelId="{82FC066C-4E97-4E0E-A099-B8498178A953}" type="presParOf" srcId="{594E68D3-71A9-4E1D-97D0-070BDBEED853}" destId="{18E30E6C-3C74-4A36-BCC3-3F680FFB46D0}" srcOrd="1" destOrd="0" presId="urn:microsoft.com/office/officeart/2018/2/layout/IconLabelList"/>
    <dgm:cxn modelId="{1857409E-1112-4899-8166-2FB59B6DDF6E}" type="presParOf" srcId="{594E68D3-71A9-4E1D-97D0-070BDBEED853}" destId="{7A0C34C3-2399-44DF-BDCD-134DED208519}" srcOrd="2" destOrd="0" presId="urn:microsoft.com/office/officeart/2018/2/layout/IconLabelList"/>
    <dgm:cxn modelId="{DDBF6BEB-77A9-4F1B-B666-4A50BEF7B4FB}" type="presParOf" srcId="{645A8B61-DAE1-4AEE-92E9-0BD8182F9D5D}" destId="{B7B19C43-F97C-4D8A-9424-D5C5E2C2EE05}" srcOrd="1" destOrd="0" presId="urn:microsoft.com/office/officeart/2018/2/layout/IconLabelList"/>
    <dgm:cxn modelId="{43360636-5B22-46EE-887E-4267453539E0}" type="presParOf" srcId="{645A8B61-DAE1-4AEE-92E9-0BD8182F9D5D}" destId="{1D13D760-DB77-4C1B-AF4A-C54199AAE48F}" srcOrd="2" destOrd="0" presId="urn:microsoft.com/office/officeart/2018/2/layout/IconLabelList"/>
    <dgm:cxn modelId="{A7F3C979-3E16-463E-A3D0-ECE2A4F0372D}" type="presParOf" srcId="{1D13D760-DB77-4C1B-AF4A-C54199AAE48F}" destId="{A3B8F2C1-AA23-4219-AC7D-7BFBE63D7320}" srcOrd="0" destOrd="0" presId="urn:microsoft.com/office/officeart/2018/2/layout/IconLabelList"/>
    <dgm:cxn modelId="{E6943C3C-5C00-46F4-A998-D330D3B8F7E2}" type="presParOf" srcId="{1D13D760-DB77-4C1B-AF4A-C54199AAE48F}" destId="{80324161-AAED-4387-91EA-79976227773B}" srcOrd="1" destOrd="0" presId="urn:microsoft.com/office/officeart/2018/2/layout/IconLabelList"/>
    <dgm:cxn modelId="{9FEEA327-9B12-4A61-854B-E0191392ADC5}" type="presParOf" srcId="{1D13D760-DB77-4C1B-AF4A-C54199AAE48F}" destId="{2F432907-2E5A-4274-BF5F-FA5F31DBD19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27F240-5261-4CCA-AD30-75F3E31C34BE}"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2F3AC3B0-09B3-4FC4-A922-AA00FC1D7B10}">
      <dgm:prSet/>
      <dgm:spPr/>
      <dgm:t>
        <a:bodyPr/>
        <a:lstStyle/>
        <a:p>
          <a:r>
            <a:rPr lang="en-US" dirty="0"/>
            <a:t> Passion </a:t>
          </a:r>
        </a:p>
      </dgm:t>
    </dgm:pt>
    <dgm:pt modelId="{EA7241CF-7523-4B6C-A5F4-C789EEC413B1}" type="parTrans" cxnId="{72D4798D-475E-4545-908F-CCF2B33C5321}">
      <dgm:prSet/>
      <dgm:spPr/>
      <dgm:t>
        <a:bodyPr/>
        <a:lstStyle/>
        <a:p>
          <a:endParaRPr lang="en-US"/>
        </a:p>
      </dgm:t>
    </dgm:pt>
    <dgm:pt modelId="{BCB63FE6-24E3-497F-ABCB-1AFF61B116D5}" type="sibTrans" cxnId="{72D4798D-475E-4545-908F-CCF2B33C5321}">
      <dgm:prSet/>
      <dgm:spPr/>
      <dgm:t>
        <a:bodyPr/>
        <a:lstStyle/>
        <a:p>
          <a:endParaRPr lang="en-US"/>
        </a:p>
      </dgm:t>
    </dgm:pt>
    <dgm:pt modelId="{215AAA54-413C-46C7-976D-B4ABEBB634E8}">
      <dgm:prSet/>
      <dgm:spPr/>
      <dgm:t>
        <a:bodyPr/>
        <a:lstStyle/>
        <a:p>
          <a:r>
            <a:rPr lang="en-US" dirty="0"/>
            <a:t> Flexibility </a:t>
          </a:r>
        </a:p>
      </dgm:t>
    </dgm:pt>
    <dgm:pt modelId="{53C026CA-E30C-4FEF-9F71-34138D85585C}" type="parTrans" cxnId="{17C534D8-F010-489E-A669-F720BB4CE3A1}">
      <dgm:prSet/>
      <dgm:spPr/>
      <dgm:t>
        <a:bodyPr/>
        <a:lstStyle/>
        <a:p>
          <a:endParaRPr lang="en-US"/>
        </a:p>
      </dgm:t>
    </dgm:pt>
    <dgm:pt modelId="{462B636B-B1CA-4BB5-89F1-5F6E9C09DFC3}" type="sibTrans" cxnId="{17C534D8-F010-489E-A669-F720BB4CE3A1}">
      <dgm:prSet/>
      <dgm:spPr/>
      <dgm:t>
        <a:bodyPr/>
        <a:lstStyle/>
        <a:p>
          <a:endParaRPr lang="en-US"/>
        </a:p>
      </dgm:t>
    </dgm:pt>
    <dgm:pt modelId="{ED13C88A-F748-496A-92E8-A47280476D4E}">
      <dgm:prSet/>
      <dgm:spPr/>
      <dgm:t>
        <a:bodyPr/>
        <a:lstStyle/>
        <a:p>
          <a:r>
            <a:rPr lang="en-US" dirty="0"/>
            <a:t> Creativity </a:t>
          </a:r>
        </a:p>
      </dgm:t>
    </dgm:pt>
    <dgm:pt modelId="{B2E97092-FEE3-407D-81FC-27DB7B48357D}" type="parTrans" cxnId="{90D8AA5F-08CD-4B0E-B29A-E0EB276A9D9B}">
      <dgm:prSet/>
      <dgm:spPr/>
      <dgm:t>
        <a:bodyPr/>
        <a:lstStyle/>
        <a:p>
          <a:endParaRPr lang="en-US"/>
        </a:p>
      </dgm:t>
    </dgm:pt>
    <dgm:pt modelId="{B899B5B9-9EB9-4764-9F45-3510D28A436D}" type="sibTrans" cxnId="{90D8AA5F-08CD-4B0E-B29A-E0EB276A9D9B}">
      <dgm:prSet/>
      <dgm:spPr/>
      <dgm:t>
        <a:bodyPr/>
        <a:lstStyle/>
        <a:p>
          <a:endParaRPr lang="en-US"/>
        </a:p>
      </dgm:t>
    </dgm:pt>
    <dgm:pt modelId="{843014B8-EF3D-43CD-851A-5072963C28AD}">
      <dgm:prSet/>
      <dgm:spPr/>
      <dgm:t>
        <a:bodyPr/>
        <a:lstStyle/>
        <a:p>
          <a:r>
            <a:rPr lang="en-US" dirty="0"/>
            <a:t> Persistence </a:t>
          </a:r>
        </a:p>
      </dgm:t>
    </dgm:pt>
    <dgm:pt modelId="{45DE4AC0-A814-4824-A8A4-ED87ED818125}" type="parTrans" cxnId="{AEA329F2-B3D2-447C-B0FB-79CE850124D3}">
      <dgm:prSet/>
      <dgm:spPr/>
      <dgm:t>
        <a:bodyPr/>
        <a:lstStyle/>
        <a:p>
          <a:endParaRPr lang="en-US"/>
        </a:p>
      </dgm:t>
    </dgm:pt>
    <dgm:pt modelId="{F6BD4266-6136-4AE3-A3B9-C975BD51D36A}" type="sibTrans" cxnId="{AEA329F2-B3D2-447C-B0FB-79CE850124D3}">
      <dgm:prSet/>
      <dgm:spPr/>
      <dgm:t>
        <a:bodyPr/>
        <a:lstStyle/>
        <a:p>
          <a:endParaRPr lang="en-US"/>
        </a:p>
      </dgm:t>
    </dgm:pt>
    <dgm:pt modelId="{AE97ED31-DAC0-4EF9-9D7A-6159AFEE95E4}">
      <dgm:prSet/>
      <dgm:spPr/>
      <dgm:t>
        <a:bodyPr/>
        <a:lstStyle/>
        <a:p>
          <a:r>
            <a:rPr lang="en-US" dirty="0"/>
            <a:t>Self-Confidence </a:t>
          </a:r>
        </a:p>
      </dgm:t>
    </dgm:pt>
    <dgm:pt modelId="{8AA49892-8C0C-492E-A550-5C182D7197D3}" type="parTrans" cxnId="{8B9484FE-C8B3-47C5-AFC0-3C5738C3ACF4}">
      <dgm:prSet/>
      <dgm:spPr/>
      <dgm:t>
        <a:bodyPr/>
        <a:lstStyle/>
        <a:p>
          <a:endParaRPr lang="en-US"/>
        </a:p>
      </dgm:t>
    </dgm:pt>
    <dgm:pt modelId="{CECFF324-38C7-4283-9705-2FF770913F4D}" type="sibTrans" cxnId="{8B9484FE-C8B3-47C5-AFC0-3C5738C3ACF4}">
      <dgm:prSet/>
      <dgm:spPr/>
      <dgm:t>
        <a:bodyPr/>
        <a:lstStyle/>
        <a:p>
          <a:endParaRPr lang="en-US"/>
        </a:p>
      </dgm:t>
    </dgm:pt>
    <dgm:pt modelId="{19D539A4-7F9C-42AD-AAC5-61460AC5AFCC}">
      <dgm:prSet/>
      <dgm:spPr/>
      <dgm:t>
        <a:bodyPr/>
        <a:lstStyle/>
        <a:p>
          <a:r>
            <a:rPr lang="en-US" dirty="0"/>
            <a:t>Independence </a:t>
          </a:r>
        </a:p>
      </dgm:t>
    </dgm:pt>
    <dgm:pt modelId="{F2740E3F-91AF-40D5-A011-F16EA685D557}" type="parTrans" cxnId="{6A848986-FF2F-4288-93CC-7BF80ABB3B1B}">
      <dgm:prSet/>
      <dgm:spPr/>
      <dgm:t>
        <a:bodyPr/>
        <a:lstStyle/>
        <a:p>
          <a:endParaRPr lang="en-US"/>
        </a:p>
      </dgm:t>
    </dgm:pt>
    <dgm:pt modelId="{4C241A96-EAF9-49D9-BFF4-E466CBD5C61D}" type="sibTrans" cxnId="{6A848986-FF2F-4288-93CC-7BF80ABB3B1B}">
      <dgm:prSet/>
      <dgm:spPr/>
      <dgm:t>
        <a:bodyPr/>
        <a:lstStyle/>
        <a:p>
          <a:endParaRPr lang="en-US"/>
        </a:p>
      </dgm:t>
    </dgm:pt>
    <dgm:pt modelId="{B37CF861-3CCF-4EF7-8F8E-90EA276FB1DB}">
      <dgm:prSet/>
      <dgm:spPr/>
      <dgm:t>
        <a:bodyPr/>
        <a:lstStyle/>
        <a:p>
          <a:r>
            <a:rPr lang="en-US" dirty="0"/>
            <a:t>Responsibility </a:t>
          </a:r>
        </a:p>
      </dgm:t>
    </dgm:pt>
    <dgm:pt modelId="{7C213A55-F9AC-4589-B46D-9B97A8BE02A2}" type="parTrans" cxnId="{69C7AD50-6B50-436C-A7FC-CB125E091D81}">
      <dgm:prSet/>
      <dgm:spPr/>
      <dgm:t>
        <a:bodyPr/>
        <a:lstStyle/>
        <a:p>
          <a:endParaRPr lang="en-US"/>
        </a:p>
      </dgm:t>
    </dgm:pt>
    <dgm:pt modelId="{ED496522-565D-47EF-A461-E68C7CF26FAB}" type="sibTrans" cxnId="{69C7AD50-6B50-436C-A7FC-CB125E091D81}">
      <dgm:prSet/>
      <dgm:spPr/>
      <dgm:t>
        <a:bodyPr/>
        <a:lstStyle/>
        <a:p>
          <a:endParaRPr lang="en-US"/>
        </a:p>
      </dgm:t>
    </dgm:pt>
    <dgm:pt modelId="{7113BE18-1DE7-44EF-BEF9-7340D8510C18}">
      <dgm:prSet/>
      <dgm:spPr/>
      <dgm:t>
        <a:bodyPr/>
        <a:lstStyle/>
        <a:p>
          <a:r>
            <a:rPr lang="en-US" dirty="0"/>
            <a:t>Calculated Risk Taking </a:t>
          </a:r>
        </a:p>
      </dgm:t>
    </dgm:pt>
    <dgm:pt modelId="{BC28FF98-703B-4FAD-A261-07186D930485}" type="parTrans" cxnId="{762BE62C-57A5-4638-A2C1-4066EFBB63FA}">
      <dgm:prSet/>
      <dgm:spPr/>
      <dgm:t>
        <a:bodyPr/>
        <a:lstStyle/>
        <a:p>
          <a:endParaRPr lang="en-US"/>
        </a:p>
      </dgm:t>
    </dgm:pt>
    <dgm:pt modelId="{85DEF2A3-98CD-46F3-AC92-4747B8EBC85D}" type="sibTrans" cxnId="{762BE62C-57A5-4638-A2C1-4066EFBB63FA}">
      <dgm:prSet/>
      <dgm:spPr/>
      <dgm:t>
        <a:bodyPr/>
        <a:lstStyle/>
        <a:p>
          <a:endParaRPr lang="en-US"/>
        </a:p>
      </dgm:t>
    </dgm:pt>
    <dgm:pt modelId="{B69A885C-4F9B-4CCB-AB5D-72CDE224A7E9}">
      <dgm:prSet/>
      <dgm:spPr/>
      <dgm:t>
        <a:bodyPr/>
        <a:lstStyle/>
        <a:p>
          <a:r>
            <a:rPr lang="en-US" dirty="0"/>
            <a:t>Open Mindedness </a:t>
          </a:r>
        </a:p>
      </dgm:t>
    </dgm:pt>
    <dgm:pt modelId="{D2969FBE-9B38-4376-9DF0-BB985AB78922}" type="parTrans" cxnId="{8AD1E507-9512-44B3-8A5C-B0A97AC39AF1}">
      <dgm:prSet/>
      <dgm:spPr/>
      <dgm:t>
        <a:bodyPr/>
        <a:lstStyle/>
        <a:p>
          <a:endParaRPr lang="en-US"/>
        </a:p>
      </dgm:t>
    </dgm:pt>
    <dgm:pt modelId="{A35B64B3-1C6D-45FC-8841-64E2F16666A0}" type="sibTrans" cxnId="{8AD1E507-9512-44B3-8A5C-B0A97AC39AF1}">
      <dgm:prSet/>
      <dgm:spPr/>
      <dgm:t>
        <a:bodyPr/>
        <a:lstStyle/>
        <a:p>
          <a:endParaRPr lang="en-US"/>
        </a:p>
      </dgm:t>
    </dgm:pt>
    <dgm:pt modelId="{66810CDC-2D05-4F6E-9F5B-67C6C7EBD689}">
      <dgm:prSet/>
      <dgm:spPr/>
      <dgm:t>
        <a:bodyPr/>
        <a:lstStyle/>
        <a:p>
          <a:r>
            <a:rPr lang="en-US" dirty="0"/>
            <a:t> High Energy Level</a:t>
          </a:r>
        </a:p>
      </dgm:t>
    </dgm:pt>
    <dgm:pt modelId="{272F576E-9850-4A4E-833F-A262487E23CD}" type="parTrans" cxnId="{789B5182-BA24-4FF4-81C7-603543E001C1}">
      <dgm:prSet/>
      <dgm:spPr/>
      <dgm:t>
        <a:bodyPr/>
        <a:lstStyle/>
        <a:p>
          <a:endParaRPr lang="en-US"/>
        </a:p>
      </dgm:t>
    </dgm:pt>
    <dgm:pt modelId="{50055DFC-E2C4-465D-9A69-7F071DEAC682}" type="sibTrans" cxnId="{789B5182-BA24-4FF4-81C7-603543E001C1}">
      <dgm:prSet/>
      <dgm:spPr/>
      <dgm:t>
        <a:bodyPr/>
        <a:lstStyle/>
        <a:p>
          <a:endParaRPr lang="en-US"/>
        </a:p>
      </dgm:t>
    </dgm:pt>
    <dgm:pt modelId="{347BC7F2-4D75-4AB0-ABBF-FC1F503D3E4C}" type="pres">
      <dgm:prSet presAssocID="{7127F240-5261-4CCA-AD30-75F3E31C34BE}" presName="Name0" presStyleCnt="0">
        <dgm:presLayoutVars>
          <dgm:dir/>
          <dgm:resizeHandles val="exact"/>
        </dgm:presLayoutVars>
      </dgm:prSet>
      <dgm:spPr/>
    </dgm:pt>
    <dgm:pt modelId="{48664C65-9275-4EA6-A65F-5772B1403C3A}" type="pres">
      <dgm:prSet presAssocID="{7127F240-5261-4CCA-AD30-75F3E31C34BE}" presName="cycle" presStyleCnt="0"/>
      <dgm:spPr/>
    </dgm:pt>
    <dgm:pt modelId="{1B791573-18FD-4E91-8956-19B023B6DAA7}" type="pres">
      <dgm:prSet presAssocID="{2F3AC3B0-09B3-4FC4-A922-AA00FC1D7B10}" presName="nodeFirstNode" presStyleLbl="node1" presStyleIdx="0" presStyleCnt="10">
        <dgm:presLayoutVars>
          <dgm:bulletEnabled val="1"/>
        </dgm:presLayoutVars>
      </dgm:prSet>
      <dgm:spPr/>
    </dgm:pt>
    <dgm:pt modelId="{9A9A27CE-6498-42B5-B687-8170421735B2}" type="pres">
      <dgm:prSet presAssocID="{BCB63FE6-24E3-497F-ABCB-1AFF61B116D5}" presName="sibTransFirstNode" presStyleLbl="bgShp" presStyleIdx="0" presStyleCnt="1"/>
      <dgm:spPr/>
    </dgm:pt>
    <dgm:pt modelId="{81720FBB-FC74-477B-A8DF-D8F8FA5A6CB2}" type="pres">
      <dgm:prSet presAssocID="{215AAA54-413C-46C7-976D-B4ABEBB634E8}" presName="nodeFollowingNodes" presStyleLbl="node1" presStyleIdx="1" presStyleCnt="10">
        <dgm:presLayoutVars>
          <dgm:bulletEnabled val="1"/>
        </dgm:presLayoutVars>
      </dgm:prSet>
      <dgm:spPr/>
    </dgm:pt>
    <dgm:pt modelId="{5A12582D-4161-4EB8-AB52-DF011E0A36A2}" type="pres">
      <dgm:prSet presAssocID="{ED13C88A-F748-496A-92E8-A47280476D4E}" presName="nodeFollowingNodes" presStyleLbl="node1" presStyleIdx="2" presStyleCnt="10">
        <dgm:presLayoutVars>
          <dgm:bulletEnabled val="1"/>
        </dgm:presLayoutVars>
      </dgm:prSet>
      <dgm:spPr/>
    </dgm:pt>
    <dgm:pt modelId="{B82183C9-810D-41CA-AECD-E6420BB6606F}" type="pres">
      <dgm:prSet presAssocID="{843014B8-EF3D-43CD-851A-5072963C28AD}" presName="nodeFollowingNodes" presStyleLbl="node1" presStyleIdx="3" presStyleCnt="10">
        <dgm:presLayoutVars>
          <dgm:bulletEnabled val="1"/>
        </dgm:presLayoutVars>
      </dgm:prSet>
      <dgm:spPr/>
    </dgm:pt>
    <dgm:pt modelId="{03BF8567-7D0C-47F3-87FE-42292EE38174}" type="pres">
      <dgm:prSet presAssocID="{AE97ED31-DAC0-4EF9-9D7A-6159AFEE95E4}" presName="nodeFollowingNodes" presStyleLbl="node1" presStyleIdx="4" presStyleCnt="10">
        <dgm:presLayoutVars>
          <dgm:bulletEnabled val="1"/>
        </dgm:presLayoutVars>
      </dgm:prSet>
      <dgm:spPr/>
    </dgm:pt>
    <dgm:pt modelId="{4B2616AF-884B-4AA5-A39D-2589F40D1099}" type="pres">
      <dgm:prSet presAssocID="{19D539A4-7F9C-42AD-AAC5-61460AC5AFCC}" presName="nodeFollowingNodes" presStyleLbl="node1" presStyleIdx="5" presStyleCnt="10">
        <dgm:presLayoutVars>
          <dgm:bulletEnabled val="1"/>
        </dgm:presLayoutVars>
      </dgm:prSet>
      <dgm:spPr/>
    </dgm:pt>
    <dgm:pt modelId="{1D99703F-6118-4D89-AFC4-A4608DEF357D}" type="pres">
      <dgm:prSet presAssocID="{B37CF861-3CCF-4EF7-8F8E-90EA276FB1DB}" presName="nodeFollowingNodes" presStyleLbl="node1" presStyleIdx="6" presStyleCnt="10">
        <dgm:presLayoutVars>
          <dgm:bulletEnabled val="1"/>
        </dgm:presLayoutVars>
      </dgm:prSet>
      <dgm:spPr/>
    </dgm:pt>
    <dgm:pt modelId="{351F3244-B09D-4F3C-920A-0CE11B5B97B7}" type="pres">
      <dgm:prSet presAssocID="{7113BE18-1DE7-44EF-BEF9-7340D8510C18}" presName="nodeFollowingNodes" presStyleLbl="node1" presStyleIdx="7" presStyleCnt="10">
        <dgm:presLayoutVars>
          <dgm:bulletEnabled val="1"/>
        </dgm:presLayoutVars>
      </dgm:prSet>
      <dgm:spPr/>
    </dgm:pt>
    <dgm:pt modelId="{FA17E173-FAC8-4E53-8B8C-19D46A0BA182}" type="pres">
      <dgm:prSet presAssocID="{B69A885C-4F9B-4CCB-AB5D-72CDE224A7E9}" presName="nodeFollowingNodes" presStyleLbl="node1" presStyleIdx="8" presStyleCnt="10">
        <dgm:presLayoutVars>
          <dgm:bulletEnabled val="1"/>
        </dgm:presLayoutVars>
      </dgm:prSet>
      <dgm:spPr/>
    </dgm:pt>
    <dgm:pt modelId="{28F1E00B-6231-4CFF-BC9A-8303D530B6C7}" type="pres">
      <dgm:prSet presAssocID="{66810CDC-2D05-4F6E-9F5B-67C6C7EBD689}" presName="nodeFollowingNodes" presStyleLbl="node1" presStyleIdx="9" presStyleCnt="10">
        <dgm:presLayoutVars>
          <dgm:bulletEnabled val="1"/>
        </dgm:presLayoutVars>
      </dgm:prSet>
      <dgm:spPr/>
    </dgm:pt>
  </dgm:ptLst>
  <dgm:cxnLst>
    <dgm:cxn modelId="{8AD1E507-9512-44B3-8A5C-B0A97AC39AF1}" srcId="{7127F240-5261-4CCA-AD30-75F3E31C34BE}" destId="{B69A885C-4F9B-4CCB-AB5D-72CDE224A7E9}" srcOrd="8" destOrd="0" parTransId="{D2969FBE-9B38-4376-9DF0-BB985AB78922}" sibTransId="{A35B64B3-1C6D-45FC-8841-64E2F16666A0}"/>
    <dgm:cxn modelId="{4038E30A-3B26-40A4-A1F3-976B9F8D378D}" type="presOf" srcId="{843014B8-EF3D-43CD-851A-5072963C28AD}" destId="{B82183C9-810D-41CA-AECD-E6420BB6606F}" srcOrd="0" destOrd="0" presId="urn:microsoft.com/office/officeart/2005/8/layout/cycle3"/>
    <dgm:cxn modelId="{38362913-B2B1-4550-B57F-4B7E81A4245A}" type="presOf" srcId="{ED13C88A-F748-496A-92E8-A47280476D4E}" destId="{5A12582D-4161-4EB8-AB52-DF011E0A36A2}" srcOrd="0" destOrd="0" presId="urn:microsoft.com/office/officeart/2005/8/layout/cycle3"/>
    <dgm:cxn modelId="{762BE62C-57A5-4638-A2C1-4066EFBB63FA}" srcId="{7127F240-5261-4CCA-AD30-75F3E31C34BE}" destId="{7113BE18-1DE7-44EF-BEF9-7340D8510C18}" srcOrd="7" destOrd="0" parTransId="{BC28FF98-703B-4FAD-A261-07186D930485}" sibTransId="{85DEF2A3-98CD-46F3-AC92-4747B8EBC85D}"/>
    <dgm:cxn modelId="{EE110936-04E2-4C47-ADF9-073852E4ECF6}" type="presOf" srcId="{19D539A4-7F9C-42AD-AAC5-61460AC5AFCC}" destId="{4B2616AF-884B-4AA5-A39D-2589F40D1099}" srcOrd="0" destOrd="0" presId="urn:microsoft.com/office/officeart/2005/8/layout/cycle3"/>
    <dgm:cxn modelId="{1BF2FE3C-C9F1-46BF-9E8D-40B7FFCC8AC4}" type="presOf" srcId="{B69A885C-4F9B-4CCB-AB5D-72CDE224A7E9}" destId="{FA17E173-FAC8-4E53-8B8C-19D46A0BA182}" srcOrd="0" destOrd="0" presId="urn:microsoft.com/office/officeart/2005/8/layout/cycle3"/>
    <dgm:cxn modelId="{79D3A540-4424-490C-AFA0-45AD657C3096}" type="presOf" srcId="{BCB63FE6-24E3-497F-ABCB-1AFF61B116D5}" destId="{9A9A27CE-6498-42B5-B687-8170421735B2}" srcOrd="0" destOrd="0" presId="urn:microsoft.com/office/officeart/2005/8/layout/cycle3"/>
    <dgm:cxn modelId="{90D8AA5F-08CD-4B0E-B29A-E0EB276A9D9B}" srcId="{7127F240-5261-4CCA-AD30-75F3E31C34BE}" destId="{ED13C88A-F748-496A-92E8-A47280476D4E}" srcOrd="2" destOrd="0" parTransId="{B2E97092-FEE3-407D-81FC-27DB7B48357D}" sibTransId="{B899B5B9-9EB9-4764-9F45-3510D28A436D}"/>
    <dgm:cxn modelId="{C98DB449-5C09-4461-89C3-CF955641F7E6}" type="presOf" srcId="{B37CF861-3CCF-4EF7-8F8E-90EA276FB1DB}" destId="{1D99703F-6118-4D89-AFC4-A4608DEF357D}" srcOrd="0" destOrd="0" presId="urn:microsoft.com/office/officeart/2005/8/layout/cycle3"/>
    <dgm:cxn modelId="{69C7AD50-6B50-436C-A7FC-CB125E091D81}" srcId="{7127F240-5261-4CCA-AD30-75F3E31C34BE}" destId="{B37CF861-3CCF-4EF7-8F8E-90EA276FB1DB}" srcOrd="6" destOrd="0" parTransId="{7C213A55-F9AC-4589-B46D-9B97A8BE02A2}" sibTransId="{ED496522-565D-47EF-A461-E68C7CF26FAB}"/>
    <dgm:cxn modelId="{789B5182-BA24-4FF4-81C7-603543E001C1}" srcId="{7127F240-5261-4CCA-AD30-75F3E31C34BE}" destId="{66810CDC-2D05-4F6E-9F5B-67C6C7EBD689}" srcOrd="9" destOrd="0" parTransId="{272F576E-9850-4A4E-833F-A262487E23CD}" sibTransId="{50055DFC-E2C4-465D-9A69-7F071DEAC682}"/>
    <dgm:cxn modelId="{6A848986-FF2F-4288-93CC-7BF80ABB3B1B}" srcId="{7127F240-5261-4CCA-AD30-75F3E31C34BE}" destId="{19D539A4-7F9C-42AD-AAC5-61460AC5AFCC}" srcOrd="5" destOrd="0" parTransId="{F2740E3F-91AF-40D5-A011-F16EA685D557}" sibTransId="{4C241A96-EAF9-49D9-BFF4-E466CBD5C61D}"/>
    <dgm:cxn modelId="{C3028D8A-BAB6-48E3-AE6E-39314CA0CD13}" type="presOf" srcId="{66810CDC-2D05-4F6E-9F5B-67C6C7EBD689}" destId="{28F1E00B-6231-4CFF-BC9A-8303D530B6C7}" srcOrd="0" destOrd="0" presId="urn:microsoft.com/office/officeart/2005/8/layout/cycle3"/>
    <dgm:cxn modelId="{72D4798D-475E-4545-908F-CCF2B33C5321}" srcId="{7127F240-5261-4CCA-AD30-75F3E31C34BE}" destId="{2F3AC3B0-09B3-4FC4-A922-AA00FC1D7B10}" srcOrd="0" destOrd="0" parTransId="{EA7241CF-7523-4B6C-A5F4-C789EEC413B1}" sibTransId="{BCB63FE6-24E3-497F-ABCB-1AFF61B116D5}"/>
    <dgm:cxn modelId="{B633ADAF-EF7A-4C32-B89F-E199017A2B8A}" type="presOf" srcId="{2F3AC3B0-09B3-4FC4-A922-AA00FC1D7B10}" destId="{1B791573-18FD-4E91-8956-19B023B6DAA7}" srcOrd="0" destOrd="0" presId="urn:microsoft.com/office/officeart/2005/8/layout/cycle3"/>
    <dgm:cxn modelId="{3E968DB2-02DF-496D-B5E1-32AEDEEE8910}" type="presOf" srcId="{AE97ED31-DAC0-4EF9-9D7A-6159AFEE95E4}" destId="{03BF8567-7D0C-47F3-87FE-42292EE38174}" srcOrd="0" destOrd="0" presId="urn:microsoft.com/office/officeart/2005/8/layout/cycle3"/>
    <dgm:cxn modelId="{A78A6FBF-17E2-4EB8-882E-58309B3CC0AA}" type="presOf" srcId="{7113BE18-1DE7-44EF-BEF9-7340D8510C18}" destId="{351F3244-B09D-4F3C-920A-0CE11B5B97B7}" srcOrd="0" destOrd="0" presId="urn:microsoft.com/office/officeart/2005/8/layout/cycle3"/>
    <dgm:cxn modelId="{17C534D8-F010-489E-A669-F720BB4CE3A1}" srcId="{7127F240-5261-4CCA-AD30-75F3E31C34BE}" destId="{215AAA54-413C-46C7-976D-B4ABEBB634E8}" srcOrd="1" destOrd="0" parTransId="{53C026CA-E30C-4FEF-9F71-34138D85585C}" sibTransId="{462B636B-B1CA-4BB5-89F1-5F6E9C09DFC3}"/>
    <dgm:cxn modelId="{F93154D8-A46D-49F7-9571-4B4CA4D3BB08}" type="presOf" srcId="{7127F240-5261-4CCA-AD30-75F3E31C34BE}" destId="{347BC7F2-4D75-4AB0-ABBF-FC1F503D3E4C}" srcOrd="0" destOrd="0" presId="urn:microsoft.com/office/officeart/2005/8/layout/cycle3"/>
    <dgm:cxn modelId="{413DE1E0-B9AA-4839-9D90-97A4B0B12B0D}" type="presOf" srcId="{215AAA54-413C-46C7-976D-B4ABEBB634E8}" destId="{81720FBB-FC74-477B-A8DF-D8F8FA5A6CB2}" srcOrd="0" destOrd="0" presId="urn:microsoft.com/office/officeart/2005/8/layout/cycle3"/>
    <dgm:cxn modelId="{AEA329F2-B3D2-447C-B0FB-79CE850124D3}" srcId="{7127F240-5261-4CCA-AD30-75F3E31C34BE}" destId="{843014B8-EF3D-43CD-851A-5072963C28AD}" srcOrd="3" destOrd="0" parTransId="{45DE4AC0-A814-4824-A8A4-ED87ED818125}" sibTransId="{F6BD4266-6136-4AE3-A3B9-C975BD51D36A}"/>
    <dgm:cxn modelId="{8B9484FE-C8B3-47C5-AFC0-3C5738C3ACF4}" srcId="{7127F240-5261-4CCA-AD30-75F3E31C34BE}" destId="{AE97ED31-DAC0-4EF9-9D7A-6159AFEE95E4}" srcOrd="4" destOrd="0" parTransId="{8AA49892-8C0C-492E-A550-5C182D7197D3}" sibTransId="{CECFF324-38C7-4283-9705-2FF770913F4D}"/>
    <dgm:cxn modelId="{A78639C0-DF99-4987-94B6-B55EA84448FA}" type="presParOf" srcId="{347BC7F2-4D75-4AB0-ABBF-FC1F503D3E4C}" destId="{48664C65-9275-4EA6-A65F-5772B1403C3A}" srcOrd="0" destOrd="0" presId="urn:microsoft.com/office/officeart/2005/8/layout/cycle3"/>
    <dgm:cxn modelId="{1BFB2001-DCCC-460D-981A-74625F2C1063}" type="presParOf" srcId="{48664C65-9275-4EA6-A65F-5772B1403C3A}" destId="{1B791573-18FD-4E91-8956-19B023B6DAA7}" srcOrd="0" destOrd="0" presId="urn:microsoft.com/office/officeart/2005/8/layout/cycle3"/>
    <dgm:cxn modelId="{6E9EF28A-8F4D-4584-B4C4-2176413EDB68}" type="presParOf" srcId="{48664C65-9275-4EA6-A65F-5772B1403C3A}" destId="{9A9A27CE-6498-42B5-B687-8170421735B2}" srcOrd="1" destOrd="0" presId="urn:microsoft.com/office/officeart/2005/8/layout/cycle3"/>
    <dgm:cxn modelId="{9A657C3C-9289-4C51-9D69-AF1A5CA49FA3}" type="presParOf" srcId="{48664C65-9275-4EA6-A65F-5772B1403C3A}" destId="{81720FBB-FC74-477B-A8DF-D8F8FA5A6CB2}" srcOrd="2" destOrd="0" presId="urn:microsoft.com/office/officeart/2005/8/layout/cycle3"/>
    <dgm:cxn modelId="{AFC068DE-8978-41E8-99D6-D14FBEA3B9FB}" type="presParOf" srcId="{48664C65-9275-4EA6-A65F-5772B1403C3A}" destId="{5A12582D-4161-4EB8-AB52-DF011E0A36A2}" srcOrd="3" destOrd="0" presId="urn:microsoft.com/office/officeart/2005/8/layout/cycle3"/>
    <dgm:cxn modelId="{62EAC236-EC7A-4609-9D27-215E2858544D}" type="presParOf" srcId="{48664C65-9275-4EA6-A65F-5772B1403C3A}" destId="{B82183C9-810D-41CA-AECD-E6420BB6606F}" srcOrd="4" destOrd="0" presId="urn:microsoft.com/office/officeart/2005/8/layout/cycle3"/>
    <dgm:cxn modelId="{99EC0510-16F7-45BF-9D1C-B1B5EA04ACB9}" type="presParOf" srcId="{48664C65-9275-4EA6-A65F-5772B1403C3A}" destId="{03BF8567-7D0C-47F3-87FE-42292EE38174}" srcOrd="5" destOrd="0" presId="urn:microsoft.com/office/officeart/2005/8/layout/cycle3"/>
    <dgm:cxn modelId="{621710C7-C4B9-455A-A9F0-6CA58AB62732}" type="presParOf" srcId="{48664C65-9275-4EA6-A65F-5772B1403C3A}" destId="{4B2616AF-884B-4AA5-A39D-2589F40D1099}" srcOrd="6" destOrd="0" presId="urn:microsoft.com/office/officeart/2005/8/layout/cycle3"/>
    <dgm:cxn modelId="{3E8734B0-0734-467D-A68E-E52CA7BA1E6C}" type="presParOf" srcId="{48664C65-9275-4EA6-A65F-5772B1403C3A}" destId="{1D99703F-6118-4D89-AFC4-A4608DEF357D}" srcOrd="7" destOrd="0" presId="urn:microsoft.com/office/officeart/2005/8/layout/cycle3"/>
    <dgm:cxn modelId="{699FA85D-3592-44B2-929E-5721BBAA10FD}" type="presParOf" srcId="{48664C65-9275-4EA6-A65F-5772B1403C3A}" destId="{351F3244-B09D-4F3C-920A-0CE11B5B97B7}" srcOrd="8" destOrd="0" presId="urn:microsoft.com/office/officeart/2005/8/layout/cycle3"/>
    <dgm:cxn modelId="{E99B63C6-E85B-4420-AA2B-C0AC5FA4CBDF}" type="presParOf" srcId="{48664C65-9275-4EA6-A65F-5772B1403C3A}" destId="{FA17E173-FAC8-4E53-8B8C-19D46A0BA182}" srcOrd="9" destOrd="0" presId="urn:microsoft.com/office/officeart/2005/8/layout/cycle3"/>
    <dgm:cxn modelId="{63DDFB18-5745-4BC0-91E4-B5FF6C27516A}" type="presParOf" srcId="{48664C65-9275-4EA6-A65F-5772B1403C3A}" destId="{28F1E00B-6231-4CFF-BC9A-8303D530B6C7}" srcOrd="10"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9C9BE2-283C-4AF5-A9E4-CEE15B42F8D0}"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DC393B23-5428-4AD4-9BB4-7FF7ECD830D6}">
      <dgm:prSet/>
      <dgm:spPr/>
      <dgm:t>
        <a:bodyPr/>
        <a:lstStyle/>
        <a:p>
          <a:pPr>
            <a:lnSpc>
              <a:spcPct val="100000"/>
            </a:lnSpc>
            <a:defRPr b="1"/>
          </a:pPr>
          <a:r>
            <a:rPr lang="en-US" dirty="0"/>
            <a:t> </a:t>
          </a:r>
          <a:r>
            <a:rPr lang="en-US" dirty="0">
              <a:latin typeface="Calibri Light" panose="020F0302020204030204" pitchFamily="34" charset="0"/>
              <a:cs typeface="Calibri Light" panose="020F0302020204030204" pitchFamily="34" charset="0"/>
            </a:rPr>
            <a:t>Prior work experience </a:t>
          </a:r>
        </a:p>
      </dgm:t>
    </dgm:pt>
    <dgm:pt modelId="{3DA37B42-0208-47EC-8B0C-5860DEAB0D89}" type="parTrans" cxnId="{71042F6B-4430-4424-82F3-66D534A36EAC}">
      <dgm:prSet/>
      <dgm:spPr/>
      <dgm:t>
        <a:bodyPr/>
        <a:lstStyle/>
        <a:p>
          <a:endParaRPr lang="en-US"/>
        </a:p>
      </dgm:t>
    </dgm:pt>
    <dgm:pt modelId="{FA5E7D24-3DB6-478D-BD94-8DC44CCC52CB}" type="sibTrans" cxnId="{71042F6B-4430-4424-82F3-66D534A36EAC}">
      <dgm:prSet/>
      <dgm:spPr/>
      <dgm:t>
        <a:bodyPr/>
        <a:lstStyle/>
        <a:p>
          <a:endParaRPr lang="en-US"/>
        </a:p>
      </dgm:t>
    </dgm:pt>
    <dgm:pt modelId="{D58AF91E-C9C8-4B87-9957-A2C9C2B157CC}">
      <dgm:prSet/>
      <dgm:spPr/>
      <dgm:t>
        <a:bodyPr/>
        <a:lstStyle/>
        <a:p>
          <a:pPr algn="ctr">
            <a:lnSpc>
              <a:spcPct val="100000"/>
            </a:lnSpc>
            <a:defRPr b="1"/>
          </a:pPr>
          <a:r>
            <a:rPr lang="en-US" dirty="0">
              <a:latin typeface="Calibri Light" panose="020F0302020204030204" pitchFamily="34" charset="0"/>
              <a:cs typeface="Calibri Light" panose="020F0302020204030204" pitchFamily="34" charset="0"/>
            </a:rPr>
            <a:t>Tired of working for someone else </a:t>
          </a:r>
        </a:p>
      </dgm:t>
    </dgm:pt>
    <dgm:pt modelId="{7653230A-60E0-4ECA-80FF-BEC2CEA54C77}" type="parTrans" cxnId="{9B17B413-2D6C-420E-96A0-2C047230FF2A}">
      <dgm:prSet/>
      <dgm:spPr/>
      <dgm:t>
        <a:bodyPr/>
        <a:lstStyle/>
        <a:p>
          <a:endParaRPr lang="en-US"/>
        </a:p>
      </dgm:t>
    </dgm:pt>
    <dgm:pt modelId="{3F26CE07-DBA8-49B2-8E15-825A18E8E70F}" type="sibTrans" cxnId="{9B17B413-2D6C-420E-96A0-2C047230FF2A}">
      <dgm:prSet/>
      <dgm:spPr/>
      <dgm:t>
        <a:bodyPr/>
        <a:lstStyle/>
        <a:p>
          <a:endParaRPr lang="en-US"/>
        </a:p>
      </dgm:t>
    </dgm:pt>
    <dgm:pt modelId="{896419F3-49D3-4FCC-82F2-98718E36C56C}">
      <dgm:prSet/>
      <dgm:spPr/>
      <dgm:t>
        <a:bodyPr/>
        <a:lstStyle/>
        <a:p>
          <a:pPr algn="ctr">
            <a:lnSpc>
              <a:spcPct val="100000"/>
            </a:lnSpc>
            <a:defRPr b="1"/>
          </a:pPr>
          <a:r>
            <a:rPr lang="en-US" dirty="0">
              <a:latin typeface="Calibri Light" panose="020F0302020204030204" pitchFamily="34" charset="0"/>
              <a:cs typeface="Calibri Light" panose="020F0302020204030204" pitchFamily="34" charset="0"/>
            </a:rPr>
            <a:t> Ability to use your knowledge and skills </a:t>
          </a:r>
        </a:p>
      </dgm:t>
    </dgm:pt>
    <dgm:pt modelId="{35A23ED8-8F8C-420D-8FD4-BC87F2EEE13A}" type="parTrans" cxnId="{FF2496BE-00E1-4E0B-B29C-C7A0AE94B7D1}">
      <dgm:prSet/>
      <dgm:spPr/>
      <dgm:t>
        <a:bodyPr/>
        <a:lstStyle/>
        <a:p>
          <a:endParaRPr lang="en-US"/>
        </a:p>
      </dgm:t>
    </dgm:pt>
    <dgm:pt modelId="{211FC4CA-8D8C-4C22-8351-93CDB3743DC1}" type="sibTrans" cxnId="{FF2496BE-00E1-4E0B-B29C-C7A0AE94B7D1}">
      <dgm:prSet/>
      <dgm:spPr/>
      <dgm:t>
        <a:bodyPr/>
        <a:lstStyle/>
        <a:p>
          <a:endParaRPr lang="en-US"/>
        </a:p>
      </dgm:t>
    </dgm:pt>
    <dgm:pt modelId="{E810D05E-17F3-4747-A50E-8B2D36AF35BB}">
      <dgm:prSet/>
      <dgm:spPr/>
      <dgm:t>
        <a:bodyPr/>
        <a:lstStyle/>
        <a:p>
          <a:pPr algn="ctr">
            <a:lnSpc>
              <a:spcPct val="100000"/>
            </a:lnSpc>
            <a:defRPr b="1"/>
          </a:pPr>
          <a:r>
            <a:rPr lang="en-US" dirty="0">
              <a:latin typeface="Calibri Light" panose="020F0302020204030204" pitchFamily="34" charset="0"/>
              <a:cs typeface="Calibri Light" panose="020F0302020204030204" pitchFamily="34" charset="0"/>
            </a:rPr>
            <a:t> Exercise your creative   thinking abilities </a:t>
          </a:r>
        </a:p>
      </dgm:t>
    </dgm:pt>
    <dgm:pt modelId="{82F7F666-AB87-43B0-B0D5-434384C098FC}" type="parTrans" cxnId="{54DAE1BD-43A4-4E15-A9D1-216F5D298C6F}">
      <dgm:prSet/>
      <dgm:spPr/>
      <dgm:t>
        <a:bodyPr/>
        <a:lstStyle/>
        <a:p>
          <a:endParaRPr lang="en-US"/>
        </a:p>
      </dgm:t>
    </dgm:pt>
    <dgm:pt modelId="{4292EC84-E2AE-41F6-826D-30E0848497A1}" type="sibTrans" cxnId="{54DAE1BD-43A4-4E15-A9D1-216F5D298C6F}">
      <dgm:prSet/>
      <dgm:spPr/>
      <dgm:t>
        <a:bodyPr/>
        <a:lstStyle/>
        <a:p>
          <a:endParaRPr lang="en-US"/>
        </a:p>
      </dgm:t>
    </dgm:pt>
    <dgm:pt modelId="{044E0FD2-77E1-4AD0-BBAC-C1DC701B9F4D}">
      <dgm:prSet/>
      <dgm:spPr/>
      <dgm:t>
        <a:bodyPr/>
        <a:lstStyle/>
        <a:p>
          <a:pPr>
            <a:lnSpc>
              <a:spcPct val="100000"/>
            </a:lnSpc>
            <a:defRPr b="1"/>
          </a:pPr>
          <a:r>
            <a:rPr lang="en-US" dirty="0">
              <a:latin typeface="Calibri Light" panose="020F0302020204030204" pitchFamily="34" charset="0"/>
              <a:cs typeface="Calibri Light" panose="020F0302020204030204" pitchFamily="34" charset="0"/>
            </a:rPr>
            <a:t>Fulfill longtime goals</a:t>
          </a:r>
        </a:p>
      </dgm:t>
    </dgm:pt>
    <dgm:pt modelId="{EC206622-A112-4AA4-AB75-6BE860D6DFD3}" type="parTrans" cxnId="{EFC2894C-5EB0-4F2F-B252-2EC124587947}">
      <dgm:prSet/>
      <dgm:spPr/>
      <dgm:t>
        <a:bodyPr/>
        <a:lstStyle/>
        <a:p>
          <a:endParaRPr lang="en-US"/>
        </a:p>
      </dgm:t>
    </dgm:pt>
    <dgm:pt modelId="{2CC31D9F-D31E-4B88-A8F2-2525451200DA}" type="sibTrans" cxnId="{EFC2894C-5EB0-4F2F-B252-2EC124587947}">
      <dgm:prSet/>
      <dgm:spPr/>
      <dgm:t>
        <a:bodyPr/>
        <a:lstStyle/>
        <a:p>
          <a:endParaRPr lang="en-US"/>
        </a:p>
      </dgm:t>
    </dgm:pt>
    <dgm:pt modelId="{1191AF81-1376-4E1C-9C9F-ECEA38D6E1D7}" type="pres">
      <dgm:prSet presAssocID="{679C9BE2-283C-4AF5-A9E4-CEE15B42F8D0}" presName="root" presStyleCnt="0">
        <dgm:presLayoutVars>
          <dgm:dir/>
          <dgm:resizeHandles val="exact"/>
        </dgm:presLayoutVars>
      </dgm:prSet>
      <dgm:spPr/>
    </dgm:pt>
    <dgm:pt modelId="{DE48F984-8592-4BFF-A366-E0E2E3106DBE}" type="pres">
      <dgm:prSet presAssocID="{DC393B23-5428-4AD4-9BB4-7FF7ECD830D6}" presName="compNode" presStyleCnt="0"/>
      <dgm:spPr/>
    </dgm:pt>
    <dgm:pt modelId="{D16FFA11-B0EF-46B7-A802-E30F4651BBEA}" type="pres">
      <dgm:prSet presAssocID="{DC393B23-5428-4AD4-9BB4-7FF7ECD830D6}" presName="iconRect" presStyleLbl="node1" presStyleIdx="0" presStyleCnt="5" custLinFactNeighborX="96308" custLinFactNeighborY="1303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riefcase"/>
        </a:ext>
      </dgm:extLst>
    </dgm:pt>
    <dgm:pt modelId="{89ED3FC4-E309-4CD6-9D23-404E61DEF640}" type="pres">
      <dgm:prSet presAssocID="{DC393B23-5428-4AD4-9BB4-7FF7ECD830D6}" presName="iconSpace" presStyleCnt="0"/>
      <dgm:spPr/>
    </dgm:pt>
    <dgm:pt modelId="{712708A7-BF01-4D76-8D9B-5A42743D97DA}" type="pres">
      <dgm:prSet presAssocID="{DC393B23-5428-4AD4-9BB4-7FF7ECD830D6}" presName="parTx" presStyleLbl="revTx" presStyleIdx="0" presStyleCnt="10">
        <dgm:presLayoutVars>
          <dgm:chMax val="0"/>
          <dgm:chPref val="0"/>
        </dgm:presLayoutVars>
      </dgm:prSet>
      <dgm:spPr/>
    </dgm:pt>
    <dgm:pt modelId="{07C734E7-9EA7-4782-9D51-00AE769B0D79}" type="pres">
      <dgm:prSet presAssocID="{DC393B23-5428-4AD4-9BB4-7FF7ECD830D6}" presName="txSpace" presStyleCnt="0"/>
      <dgm:spPr/>
    </dgm:pt>
    <dgm:pt modelId="{44E82DE2-41D9-4FAC-AEB6-4CAD80B4F14F}" type="pres">
      <dgm:prSet presAssocID="{DC393B23-5428-4AD4-9BB4-7FF7ECD830D6}" presName="desTx" presStyleLbl="revTx" presStyleIdx="1" presStyleCnt="10">
        <dgm:presLayoutVars/>
      </dgm:prSet>
      <dgm:spPr/>
    </dgm:pt>
    <dgm:pt modelId="{E09A1088-E2C4-4C1F-8BA6-E6AE1997CE38}" type="pres">
      <dgm:prSet presAssocID="{FA5E7D24-3DB6-478D-BD94-8DC44CCC52CB}" presName="sibTrans" presStyleCnt="0"/>
      <dgm:spPr/>
    </dgm:pt>
    <dgm:pt modelId="{F5941F20-B188-4263-BFFF-D1E7F3929EB3}" type="pres">
      <dgm:prSet presAssocID="{D58AF91E-C9C8-4B87-9957-A2C9C2B157CC}" presName="compNode" presStyleCnt="0"/>
      <dgm:spPr/>
    </dgm:pt>
    <dgm:pt modelId="{C3F7BB2A-3E5C-425E-AB92-6B6DC9339297}" type="pres">
      <dgm:prSet presAssocID="{D58AF91E-C9C8-4B87-9957-A2C9C2B157CC}" presName="iconRect" presStyleLbl="node1" presStyleIdx="1" presStyleCnt="5" custLinFactNeighborX="4815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Office Worker"/>
        </a:ext>
      </dgm:extLst>
    </dgm:pt>
    <dgm:pt modelId="{894A1247-B766-4202-B787-68ADCD606EA3}" type="pres">
      <dgm:prSet presAssocID="{D58AF91E-C9C8-4B87-9957-A2C9C2B157CC}" presName="iconSpace" presStyleCnt="0"/>
      <dgm:spPr/>
    </dgm:pt>
    <dgm:pt modelId="{0A8DDAEB-822D-41FE-946E-C6B68EBF4316}" type="pres">
      <dgm:prSet presAssocID="{D58AF91E-C9C8-4B87-9957-A2C9C2B157CC}" presName="parTx" presStyleLbl="revTx" presStyleIdx="2" presStyleCnt="10" custLinFactNeighborX="-13965" custLinFactNeighborY="4029">
        <dgm:presLayoutVars>
          <dgm:chMax val="0"/>
          <dgm:chPref val="0"/>
        </dgm:presLayoutVars>
      </dgm:prSet>
      <dgm:spPr/>
    </dgm:pt>
    <dgm:pt modelId="{F2B06AE2-6931-4A23-A248-F1D96C8EADDA}" type="pres">
      <dgm:prSet presAssocID="{D58AF91E-C9C8-4B87-9957-A2C9C2B157CC}" presName="txSpace" presStyleCnt="0"/>
      <dgm:spPr/>
    </dgm:pt>
    <dgm:pt modelId="{B885E4F9-3DAB-4293-AC5B-A9E667863FBE}" type="pres">
      <dgm:prSet presAssocID="{D58AF91E-C9C8-4B87-9957-A2C9C2B157CC}" presName="desTx" presStyleLbl="revTx" presStyleIdx="3" presStyleCnt="10">
        <dgm:presLayoutVars/>
      </dgm:prSet>
      <dgm:spPr/>
    </dgm:pt>
    <dgm:pt modelId="{CFADE811-9E64-4D98-83CF-126173EB0A67}" type="pres">
      <dgm:prSet presAssocID="{3F26CE07-DBA8-49B2-8E15-825A18E8E70F}" presName="sibTrans" presStyleCnt="0"/>
      <dgm:spPr/>
    </dgm:pt>
    <dgm:pt modelId="{3C4644B4-FD89-4DB5-8A57-B34689D3AA74}" type="pres">
      <dgm:prSet presAssocID="{896419F3-49D3-4FCC-82F2-98718E36C56C}" presName="compNode" presStyleCnt="0"/>
      <dgm:spPr/>
    </dgm:pt>
    <dgm:pt modelId="{924A7BCD-93F8-4C4A-9879-38CE073EA202}" type="pres">
      <dgm:prSet presAssocID="{896419F3-49D3-4FCC-82F2-98718E36C56C}" presName="iconRect" presStyleLbl="node1" presStyleIdx="2" presStyleCnt="5" custLinFactNeighborX="26141" custLinFactNeighborY="-275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assroom"/>
        </a:ext>
      </dgm:extLst>
    </dgm:pt>
    <dgm:pt modelId="{C3703A5B-6088-4187-AB27-5A35FC399A8D}" type="pres">
      <dgm:prSet presAssocID="{896419F3-49D3-4FCC-82F2-98718E36C56C}" presName="iconSpace" presStyleCnt="0"/>
      <dgm:spPr/>
    </dgm:pt>
    <dgm:pt modelId="{EF3E132F-B64E-4949-98BF-2998829E020A}" type="pres">
      <dgm:prSet presAssocID="{896419F3-49D3-4FCC-82F2-98718E36C56C}" presName="parTx" presStyleLbl="revTx" presStyleIdx="4" presStyleCnt="10" custLinFactNeighborX="-18780">
        <dgm:presLayoutVars>
          <dgm:chMax val="0"/>
          <dgm:chPref val="0"/>
        </dgm:presLayoutVars>
      </dgm:prSet>
      <dgm:spPr/>
    </dgm:pt>
    <dgm:pt modelId="{C821D64F-2994-4711-8B05-374E8DE08AA0}" type="pres">
      <dgm:prSet presAssocID="{896419F3-49D3-4FCC-82F2-98718E36C56C}" presName="txSpace" presStyleCnt="0"/>
      <dgm:spPr/>
    </dgm:pt>
    <dgm:pt modelId="{E2A09E11-A5C1-4004-8DF7-C6676FFC309B}" type="pres">
      <dgm:prSet presAssocID="{896419F3-49D3-4FCC-82F2-98718E36C56C}" presName="desTx" presStyleLbl="revTx" presStyleIdx="5" presStyleCnt="10">
        <dgm:presLayoutVars/>
      </dgm:prSet>
      <dgm:spPr/>
    </dgm:pt>
    <dgm:pt modelId="{DD57EEEA-9CAF-41CD-AF4F-BFAB3FB6775B}" type="pres">
      <dgm:prSet presAssocID="{211FC4CA-8D8C-4C22-8351-93CDB3743DC1}" presName="sibTrans" presStyleCnt="0"/>
      <dgm:spPr/>
    </dgm:pt>
    <dgm:pt modelId="{0C99F549-3B44-4AE7-A799-7503AE5C4E14}" type="pres">
      <dgm:prSet presAssocID="{E810D05E-17F3-4747-A50E-8B2D36AF35BB}" presName="compNode" presStyleCnt="0"/>
      <dgm:spPr/>
    </dgm:pt>
    <dgm:pt modelId="{62777344-CBF7-4324-A2BE-B214BFF0BC8B}" type="pres">
      <dgm:prSet presAssocID="{E810D05E-17F3-4747-A50E-8B2D36AF35BB}" presName="iconRect" presStyleLbl="node1" presStyleIdx="3" presStyleCnt="5" custLinFactNeighborX="42651" custLinFactNeighborY="137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ad with Gears"/>
        </a:ext>
      </dgm:extLst>
    </dgm:pt>
    <dgm:pt modelId="{A449ED07-6E40-47B2-83BB-9071C8B813EA}" type="pres">
      <dgm:prSet presAssocID="{E810D05E-17F3-4747-A50E-8B2D36AF35BB}" presName="iconSpace" presStyleCnt="0"/>
      <dgm:spPr/>
    </dgm:pt>
    <dgm:pt modelId="{5F78EF97-4660-4736-9014-DB6D4441136C}" type="pres">
      <dgm:prSet presAssocID="{E810D05E-17F3-4747-A50E-8B2D36AF35BB}" presName="parTx" presStyleLbl="revTx" presStyleIdx="6" presStyleCnt="10" custLinFactNeighborX="-15812" custLinFactNeighborY="6043">
        <dgm:presLayoutVars>
          <dgm:chMax val="0"/>
          <dgm:chPref val="0"/>
        </dgm:presLayoutVars>
      </dgm:prSet>
      <dgm:spPr/>
    </dgm:pt>
    <dgm:pt modelId="{663EBDE8-832B-46A0-A0B7-5CAD0CB716A6}" type="pres">
      <dgm:prSet presAssocID="{E810D05E-17F3-4747-A50E-8B2D36AF35BB}" presName="txSpace" presStyleCnt="0"/>
      <dgm:spPr/>
    </dgm:pt>
    <dgm:pt modelId="{B3AAFBA9-9B4C-4128-89E7-91837066D7ED}" type="pres">
      <dgm:prSet presAssocID="{E810D05E-17F3-4747-A50E-8B2D36AF35BB}" presName="desTx" presStyleLbl="revTx" presStyleIdx="7" presStyleCnt="10">
        <dgm:presLayoutVars/>
      </dgm:prSet>
      <dgm:spPr/>
    </dgm:pt>
    <dgm:pt modelId="{88CFE07D-FF80-4EE0-9441-B85C07654470}" type="pres">
      <dgm:prSet presAssocID="{4292EC84-E2AE-41F6-826D-30E0848497A1}" presName="sibTrans" presStyleCnt="0"/>
      <dgm:spPr/>
    </dgm:pt>
    <dgm:pt modelId="{13076C6A-43DD-4A24-9BA2-8EB00FEF9DCD}" type="pres">
      <dgm:prSet presAssocID="{044E0FD2-77E1-4AD0-BBAC-C1DC701B9F4D}" presName="compNode" presStyleCnt="0"/>
      <dgm:spPr/>
    </dgm:pt>
    <dgm:pt modelId="{55F5FA9B-2F22-4AB6-B37C-69C3A893FFAD}" type="pres">
      <dgm:prSet presAssocID="{044E0FD2-77E1-4AD0-BBAC-C1DC701B9F4D}" presName="iconRect" presStyleLbl="node1" presStyleIdx="4" presStyleCnt="5" custLinFactNeighborX="57178" custLinFactNeighborY="1303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ullseye"/>
        </a:ext>
      </dgm:extLst>
    </dgm:pt>
    <dgm:pt modelId="{9DC14246-6216-499A-A2FC-79632F01A07C}" type="pres">
      <dgm:prSet presAssocID="{044E0FD2-77E1-4AD0-BBAC-C1DC701B9F4D}" presName="iconSpace" presStyleCnt="0"/>
      <dgm:spPr/>
    </dgm:pt>
    <dgm:pt modelId="{A83391DA-619D-4688-9C24-52EC4996E0FE}" type="pres">
      <dgm:prSet presAssocID="{044E0FD2-77E1-4AD0-BBAC-C1DC701B9F4D}" presName="parTx" presStyleLbl="revTx" presStyleIdx="8" presStyleCnt="10" custLinFactNeighborY="16114">
        <dgm:presLayoutVars>
          <dgm:chMax val="0"/>
          <dgm:chPref val="0"/>
        </dgm:presLayoutVars>
      </dgm:prSet>
      <dgm:spPr/>
    </dgm:pt>
    <dgm:pt modelId="{7D44D5E9-400A-453F-91D8-4A65F6BC4B18}" type="pres">
      <dgm:prSet presAssocID="{044E0FD2-77E1-4AD0-BBAC-C1DC701B9F4D}" presName="txSpace" presStyleCnt="0"/>
      <dgm:spPr/>
    </dgm:pt>
    <dgm:pt modelId="{85518B4A-5253-4ED8-B7A0-200CA74C42EC}" type="pres">
      <dgm:prSet presAssocID="{044E0FD2-77E1-4AD0-BBAC-C1DC701B9F4D}" presName="desTx" presStyleLbl="revTx" presStyleIdx="9" presStyleCnt="10" custLinFactX="-100000" custLinFactNeighborX="-149439" custLinFactNeighborY="58098">
        <dgm:presLayoutVars/>
      </dgm:prSet>
      <dgm:spPr/>
    </dgm:pt>
  </dgm:ptLst>
  <dgm:cxnLst>
    <dgm:cxn modelId="{9B17B413-2D6C-420E-96A0-2C047230FF2A}" srcId="{679C9BE2-283C-4AF5-A9E4-CEE15B42F8D0}" destId="{D58AF91E-C9C8-4B87-9957-A2C9C2B157CC}" srcOrd="1" destOrd="0" parTransId="{7653230A-60E0-4ECA-80FF-BEC2CEA54C77}" sibTransId="{3F26CE07-DBA8-49B2-8E15-825A18E8E70F}"/>
    <dgm:cxn modelId="{93DD1716-B9E8-4536-9B2F-FD21F08C2237}" type="presOf" srcId="{D58AF91E-C9C8-4B87-9957-A2C9C2B157CC}" destId="{0A8DDAEB-822D-41FE-946E-C6B68EBF4316}" srcOrd="0" destOrd="0" presId="urn:microsoft.com/office/officeart/2018/2/layout/IconLabelDescriptionList"/>
    <dgm:cxn modelId="{C796373C-364B-409E-909E-56B275351834}" type="presOf" srcId="{DC393B23-5428-4AD4-9BB4-7FF7ECD830D6}" destId="{712708A7-BF01-4D76-8D9B-5A42743D97DA}" srcOrd="0" destOrd="0" presId="urn:microsoft.com/office/officeart/2018/2/layout/IconLabelDescriptionList"/>
    <dgm:cxn modelId="{71042F6B-4430-4424-82F3-66D534A36EAC}" srcId="{679C9BE2-283C-4AF5-A9E4-CEE15B42F8D0}" destId="{DC393B23-5428-4AD4-9BB4-7FF7ECD830D6}" srcOrd="0" destOrd="0" parTransId="{3DA37B42-0208-47EC-8B0C-5860DEAB0D89}" sibTransId="{FA5E7D24-3DB6-478D-BD94-8DC44CCC52CB}"/>
    <dgm:cxn modelId="{EFC2894C-5EB0-4F2F-B252-2EC124587947}" srcId="{679C9BE2-283C-4AF5-A9E4-CEE15B42F8D0}" destId="{044E0FD2-77E1-4AD0-BBAC-C1DC701B9F4D}" srcOrd="4" destOrd="0" parTransId="{EC206622-A112-4AA4-AB75-6BE860D6DFD3}" sibTransId="{2CC31D9F-D31E-4B88-A8F2-2525451200DA}"/>
    <dgm:cxn modelId="{4E54557E-A73E-484F-9FDD-5840F02D3C33}" type="presOf" srcId="{896419F3-49D3-4FCC-82F2-98718E36C56C}" destId="{EF3E132F-B64E-4949-98BF-2998829E020A}" srcOrd="0" destOrd="0" presId="urn:microsoft.com/office/officeart/2018/2/layout/IconLabelDescriptionList"/>
    <dgm:cxn modelId="{5581B2B9-7328-40E8-9D59-47FAC5596BA9}" type="presOf" srcId="{E810D05E-17F3-4747-A50E-8B2D36AF35BB}" destId="{5F78EF97-4660-4736-9014-DB6D4441136C}" srcOrd="0" destOrd="0" presId="urn:microsoft.com/office/officeart/2018/2/layout/IconLabelDescriptionList"/>
    <dgm:cxn modelId="{54DAE1BD-43A4-4E15-A9D1-216F5D298C6F}" srcId="{679C9BE2-283C-4AF5-A9E4-CEE15B42F8D0}" destId="{E810D05E-17F3-4747-A50E-8B2D36AF35BB}" srcOrd="3" destOrd="0" parTransId="{82F7F666-AB87-43B0-B0D5-434384C098FC}" sibTransId="{4292EC84-E2AE-41F6-826D-30E0848497A1}"/>
    <dgm:cxn modelId="{FF2496BE-00E1-4E0B-B29C-C7A0AE94B7D1}" srcId="{679C9BE2-283C-4AF5-A9E4-CEE15B42F8D0}" destId="{896419F3-49D3-4FCC-82F2-98718E36C56C}" srcOrd="2" destOrd="0" parTransId="{35A23ED8-8F8C-420D-8FD4-BC87F2EEE13A}" sibTransId="{211FC4CA-8D8C-4C22-8351-93CDB3743DC1}"/>
    <dgm:cxn modelId="{FE6D35CD-F5B4-407C-8B36-7CAA639FD1C4}" type="presOf" srcId="{044E0FD2-77E1-4AD0-BBAC-C1DC701B9F4D}" destId="{A83391DA-619D-4688-9C24-52EC4996E0FE}" srcOrd="0" destOrd="0" presId="urn:microsoft.com/office/officeart/2018/2/layout/IconLabelDescriptionList"/>
    <dgm:cxn modelId="{31D39AE1-8323-4057-986A-FF80BAFF5E87}" type="presOf" srcId="{679C9BE2-283C-4AF5-A9E4-CEE15B42F8D0}" destId="{1191AF81-1376-4E1C-9C9F-ECEA38D6E1D7}" srcOrd="0" destOrd="0" presId="urn:microsoft.com/office/officeart/2018/2/layout/IconLabelDescriptionList"/>
    <dgm:cxn modelId="{7217F062-4BC0-499C-AB6B-EF23AF500E55}" type="presParOf" srcId="{1191AF81-1376-4E1C-9C9F-ECEA38D6E1D7}" destId="{DE48F984-8592-4BFF-A366-E0E2E3106DBE}" srcOrd="0" destOrd="0" presId="urn:microsoft.com/office/officeart/2018/2/layout/IconLabelDescriptionList"/>
    <dgm:cxn modelId="{70C08D03-BF1A-4CD4-A9F3-33DE5B8989CD}" type="presParOf" srcId="{DE48F984-8592-4BFF-A366-E0E2E3106DBE}" destId="{D16FFA11-B0EF-46B7-A802-E30F4651BBEA}" srcOrd="0" destOrd="0" presId="urn:microsoft.com/office/officeart/2018/2/layout/IconLabelDescriptionList"/>
    <dgm:cxn modelId="{24D7FCD8-93DD-4A42-AA47-F9DFCC353BF4}" type="presParOf" srcId="{DE48F984-8592-4BFF-A366-E0E2E3106DBE}" destId="{89ED3FC4-E309-4CD6-9D23-404E61DEF640}" srcOrd="1" destOrd="0" presId="urn:microsoft.com/office/officeart/2018/2/layout/IconLabelDescriptionList"/>
    <dgm:cxn modelId="{C4C057CB-3F16-47AF-B8AC-C98C70E509FE}" type="presParOf" srcId="{DE48F984-8592-4BFF-A366-E0E2E3106DBE}" destId="{712708A7-BF01-4D76-8D9B-5A42743D97DA}" srcOrd="2" destOrd="0" presId="urn:microsoft.com/office/officeart/2018/2/layout/IconLabelDescriptionList"/>
    <dgm:cxn modelId="{5EA4A30E-0805-4176-9745-3C71E718B448}" type="presParOf" srcId="{DE48F984-8592-4BFF-A366-E0E2E3106DBE}" destId="{07C734E7-9EA7-4782-9D51-00AE769B0D79}" srcOrd="3" destOrd="0" presId="urn:microsoft.com/office/officeart/2018/2/layout/IconLabelDescriptionList"/>
    <dgm:cxn modelId="{42D2A1C1-111D-41C0-9A56-6ABC453FCA3A}" type="presParOf" srcId="{DE48F984-8592-4BFF-A366-E0E2E3106DBE}" destId="{44E82DE2-41D9-4FAC-AEB6-4CAD80B4F14F}" srcOrd="4" destOrd="0" presId="urn:microsoft.com/office/officeart/2018/2/layout/IconLabelDescriptionList"/>
    <dgm:cxn modelId="{43BA22DE-6CA5-4806-9A5A-B14614ABF653}" type="presParOf" srcId="{1191AF81-1376-4E1C-9C9F-ECEA38D6E1D7}" destId="{E09A1088-E2C4-4C1F-8BA6-E6AE1997CE38}" srcOrd="1" destOrd="0" presId="urn:microsoft.com/office/officeart/2018/2/layout/IconLabelDescriptionList"/>
    <dgm:cxn modelId="{E5ADC955-5C7A-4B6B-A104-1FDB40F1EDFD}" type="presParOf" srcId="{1191AF81-1376-4E1C-9C9F-ECEA38D6E1D7}" destId="{F5941F20-B188-4263-BFFF-D1E7F3929EB3}" srcOrd="2" destOrd="0" presId="urn:microsoft.com/office/officeart/2018/2/layout/IconLabelDescriptionList"/>
    <dgm:cxn modelId="{9B8E2C88-F668-4832-A117-2BD9FFB5300B}" type="presParOf" srcId="{F5941F20-B188-4263-BFFF-D1E7F3929EB3}" destId="{C3F7BB2A-3E5C-425E-AB92-6B6DC9339297}" srcOrd="0" destOrd="0" presId="urn:microsoft.com/office/officeart/2018/2/layout/IconLabelDescriptionList"/>
    <dgm:cxn modelId="{3C210B23-182B-4AC0-9F18-258A95C46CB0}" type="presParOf" srcId="{F5941F20-B188-4263-BFFF-D1E7F3929EB3}" destId="{894A1247-B766-4202-B787-68ADCD606EA3}" srcOrd="1" destOrd="0" presId="urn:microsoft.com/office/officeart/2018/2/layout/IconLabelDescriptionList"/>
    <dgm:cxn modelId="{753BD319-8E72-4130-BBE4-0036042F2C92}" type="presParOf" srcId="{F5941F20-B188-4263-BFFF-D1E7F3929EB3}" destId="{0A8DDAEB-822D-41FE-946E-C6B68EBF4316}" srcOrd="2" destOrd="0" presId="urn:microsoft.com/office/officeart/2018/2/layout/IconLabelDescriptionList"/>
    <dgm:cxn modelId="{393F83BB-9633-4C0C-8073-E7D93FF2E7E9}" type="presParOf" srcId="{F5941F20-B188-4263-BFFF-D1E7F3929EB3}" destId="{F2B06AE2-6931-4A23-A248-F1D96C8EADDA}" srcOrd="3" destOrd="0" presId="urn:microsoft.com/office/officeart/2018/2/layout/IconLabelDescriptionList"/>
    <dgm:cxn modelId="{D11412A0-9602-4D8F-AE6A-68AD7B2A56D8}" type="presParOf" srcId="{F5941F20-B188-4263-BFFF-D1E7F3929EB3}" destId="{B885E4F9-3DAB-4293-AC5B-A9E667863FBE}" srcOrd="4" destOrd="0" presId="urn:microsoft.com/office/officeart/2018/2/layout/IconLabelDescriptionList"/>
    <dgm:cxn modelId="{D8242743-AD82-4433-8597-B8CEB7679DB1}" type="presParOf" srcId="{1191AF81-1376-4E1C-9C9F-ECEA38D6E1D7}" destId="{CFADE811-9E64-4D98-83CF-126173EB0A67}" srcOrd="3" destOrd="0" presId="urn:microsoft.com/office/officeart/2018/2/layout/IconLabelDescriptionList"/>
    <dgm:cxn modelId="{F61F0C7F-BC7D-4B6B-9343-780B2BBD8206}" type="presParOf" srcId="{1191AF81-1376-4E1C-9C9F-ECEA38D6E1D7}" destId="{3C4644B4-FD89-4DB5-8A57-B34689D3AA74}" srcOrd="4" destOrd="0" presId="urn:microsoft.com/office/officeart/2018/2/layout/IconLabelDescriptionList"/>
    <dgm:cxn modelId="{98F0C8BB-93B6-49FC-8314-5D5601AE7D5A}" type="presParOf" srcId="{3C4644B4-FD89-4DB5-8A57-B34689D3AA74}" destId="{924A7BCD-93F8-4C4A-9879-38CE073EA202}" srcOrd="0" destOrd="0" presId="urn:microsoft.com/office/officeart/2018/2/layout/IconLabelDescriptionList"/>
    <dgm:cxn modelId="{3EE5535A-ED19-4195-B6F0-7F986241028E}" type="presParOf" srcId="{3C4644B4-FD89-4DB5-8A57-B34689D3AA74}" destId="{C3703A5B-6088-4187-AB27-5A35FC399A8D}" srcOrd="1" destOrd="0" presId="urn:microsoft.com/office/officeart/2018/2/layout/IconLabelDescriptionList"/>
    <dgm:cxn modelId="{AFC6994D-0C78-4E74-9B9E-A5D6CB834904}" type="presParOf" srcId="{3C4644B4-FD89-4DB5-8A57-B34689D3AA74}" destId="{EF3E132F-B64E-4949-98BF-2998829E020A}" srcOrd="2" destOrd="0" presId="urn:microsoft.com/office/officeart/2018/2/layout/IconLabelDescriptionList"/>
    <dgm:cxn modelId="{EA02D376-0C7C-4FDE-A05D-D496C2D6207B}" type="presParOf" srcId="{3C4644B4-FD89-4DB5-8A57-B34689D3AA74}" destId="{C821D64F-2994-4711-8B05-374E8DE08AA0}" srcOrd="3" destOrd="0" presId="urn:microsoft.com/office/officeart/2018/2/layout/IconLabelDescriptionList"/>
    <dgm:cxn modelId="{5ACB7B8B-4E10-4CF6-A72D-2868B7693F47}" type="presParOf" srcId="{3C4644B4-FD89-4DB5-8A57-B34689D3AA74}" destId="{E2A09E11-A5C1-4004-8DF7-C6676FFC309B}" srcOrd="4" destOrd="0" presId="urn:microsoft.com/office/officeart/2018/2/layout/IconLabelDescriptionList"/>
    <dgm:cxn modelId="{DEC58A8A-E56B-40B7-A9D8-76A2EF5ADFF1}" type="presParOf" srcId="{1191AF81-1376-4E1C-9C9F-ECEA38D6E1D7}" destId="{DD57EEEA-9CAF-41CD-AF4F-BFAB3FB6775B}" srcOrd="5" destOrd="0" presId="urn:microsoft.com/office/officeart/2018/2/layout/IconLabelDescriptionList"/>
    <dgm:cxn modelId="{EB86CDE2-D4A0-42A9-9E96-6D4BA937F598}" type="presParOf" srcId="{1191AF81-1376-4E1C-9C9F-ECEA38D6E1D7}" destId="{0C99F549-3B44-4AE7-A799-7503AE5C4E14}" srcOrd="6" destOrd="0" presId="urn:microsoft.com/office/officeart/2018/2/layout/IconLabelDescriptionList"/>
    <dgm:cxn modelId="{13C1FFA4-28F2-44EC-B84E-566B4D823C68}" type="presParOf" srcId="{0C99F549-3B44-4AE7-A799-7503AE5C4E14}" destId="{62777344-CBF7-4324-A2BE-B214BFF0BC8B}" srcOrd="0" destOrd="0" presId="urn:microsoft.com/office/officeart/2018/2/layout/IconLabelDescriptionList"/>
    <dgm:cxn modelId="{08F6A1F5-6F69-4D94-8D29-66A287B80240}" type="presParOf" srcId="{0C99F549-3B44-4AE7-A799-7503AE5C4E14}" destId="{A449ED07-6E40-47B2-83BB-9071C8B813EA}" srcOrd="1" destOrd="0" presId="urn:microsoft.com/office/officeart/2018/2/layout/IconLabelDescriptionList"/>
    <dgm:cxn modelId="{332A61E2-0BDF-4BD5-A252-F14EB46BF851}" type="presParOf" srcId="{0C99F549-3B44-4AE7-A799-7503AE5C4E14}" destId="{5F78EF97-4660-4736-9014-DB6D4441136C}" srcOrd="2" destOrd="0" presId="urn:microsoft.com/office/officeart/2018/2/layout/IconLabelDescriptionList"/>
    <dgm:cxn modelId="{41F0BF2F-B99A-48CC-B89B-1B1935BF3408}" type="presParOf" srcId="{0C99F549-3B44-4AE7-A799-7503AE5C4E14}" destId="{663EBDE8-832B-46A0-A0B7-5CAD0CB716A6}" srcOrd="3" destOrd="0" presId="urn:microsoft.com/office/officeart/2018/2/layout/IconLabelDescriptionList"/>
    <dgm:cxn modelId="{E400A9F4-9C81-4970-A07A-B39DE01A0657}" type="presParOf" srcId="{0C99F549-3B44-4AE7-A799-7503AE5C4E14}" destId="{B3AAFBA9-9B4C-4128-89E7-91837066D7ED}" srcOrd="4" destOrd="0" presId="urn:microsoft.com/office/officeart/2018/2/layout/IconLabelDescriptionList"/>
    <dgm:cxn modelId="{2ACF58C1-67C5-47F9-8903-E60C0A4680FB}" type="presParOf" srcId="{1191AF81-1376-4E1C-9C9F-ECEA38D6E1D7}" destId="{88CFE07D-FF80-4EE0-9441-B85C07654470}" srcOrd="7" destOrd="0" presId="urn:microsoft.com/office/officeart/2018/2/layout/IconLabelDescriptionList"/>
    <dgm:cxn modelId="{C9C9F079-D001-4EE3-A531-190B07F6F0E5}" type="presParOf" srcId="{1191AF81-1376-4E1C-9C9F-ECEA38D6E1D7}" destId="{13076C6A-43DD-4A24-9BA2-8EB00FEF9DCD}" srcOrd="8" destOrd="0" presId="urn:microsoft.com/office/officeart/2018/2/layout/IconLabelDescriptionList"/>
    <dgm:cxn modelId="{20F0CEE5-B340-4CF6-B38B-72BF7E0EE422}" type="presParOf" srcId="{13076C6A-43DD-4A24-9BA2-8EB00FEF9DCD}" destId="{55F5FA9B-2F22-4AB6-B37C-69C3A893FFAD}" srcOrd="0" destOrd="0" presId="urn:microsoft.com/office/officeart/2018/2/layout/IconLabelDescriptionList"/>
    <dgm:cxn modelId="{CA77534F-2459-4745-943A-07F339F8D5F6}" type="presParOf" srcId="{13076C6A-43DD-4A24-9BA2-8EB00FEF9DCD}" destId="{9DC14246-6216-499A-A2FC-79632F01A07C}" srcOrd="1" destOrd="0" presId="urn:microsoft.com/office/officeart/2018/2/layout/IconLabelDescriptionList"/>
    <dgm:cxn modelId="{20CE80BD-6321-4648-9533-CD93A87676E5}" type="presParOf" srcId="{13076C6A-43DD-4A24-9BA2-8EB00FEF9DCD}" destId="{A83391DA-619D-4688-9C24-52EC4996E0FE}" srcOrd="2" destOrd="0" presId="urn:microsoft.com/office/officeart/2018/2/layout/IconLabelDescriptionList"/>
    <dgm:cxn modelId="{82C96A37-BEB2-4058-B3A5-7A4D72261341}" type="presParOf" srcId="{13076C6A-43DD-4A24-9BA2-8EB00FEF9DCD}" destId="{7D44D5E9-400A-453F-91D8-4A65F6BC4B18}" srcOrd="3" destOrd="0" presId="urn:microsoft.com/office/officeart/2018/2/layout/IconLabelDescriptionList"/>
    <dgm:cxn modelId="{0CCA7C25-7A2F-4C6F-B366-25FB6F1D9262}" type="presParOf" srcId="{13076C6A-43DD-4A24-9BA2-8EB00FEF9DCD}" destId="{85518B4A-5253-4ED8-B7A0-200CA74C42EC}"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F0816F-F194-4108-B27D-964CC067C84D}"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5435C5DB-7CEA-4213-B278-5DE43BFEDBA7}">
      <dgm:prSet/>
      <dgm:spPr/>
      <dgm:t>
        <a:bodyPr/>
        <a:lstStyle/>
        <a:p>
          <a:pPr>
            <a:lnSpc>
              <a:spcPct val="100000"/>
            </a:lnSpc>
            <a:defRPr cap="all"/>
          </a:pPr>
          <a:r>
            <a:rPr lang="en-US" b="1">
              <a:latin typeface="Calibri Light" panose="020F0302020204030204" pitchFamily="34" charset="0"/>
              <a:cs typeface="Calibri Light" panose="020F0302020204030204" pitchFamily="34" charset="0"/>
            </a:rPr>
            <a:t>Developing a solid business plan  </a:t>
          </a:r>
          <a:endParaRPr lang="en-US" b="1" dirty="0">
            <a:latin typeface="Calibri Light" panose="020F0302020204030204" pitchFamily="34" charset="0"/>
            <a:cs typeface="Calibri Light" panose="020F0302020204030204" pitchFamily="34" charset="0"/>
          </a:endParaRPr>
        </a:p>
      </dgm:t>
    </dgm:pt>
    <dgm:pt modelId="{6FEA5736-B445-4EC9-B76C-7BAFA24B08FF}" type="parTrans" cxnId="{856A450A-245A-46D8-AA9B-F7235CEF7E5E}">
      <dgm:prSet/>
      <dgm:spPr/>
      <dgm:t>
        <a:bodyPr/>
        <a:lstStyle/>
        <a:p>
          <a:endParaRPr lang="en-US"/>
        </a:p>
      </dgm:t>
    </dgm:pt>
    <dgm:pt modelId="{5C09F99D-BA91-44AE-A6AF-916B5E8FBC1A}" type="sibTrans" cxnId="{856A450A-245A-46D8-AA9B-F7235CEF7E5E}">
      <dgm:prSet/>
      <dgm:spPr/>
      <dgm:t>
        <a:bodyPr/>
        <a:lstStyle/>
        <a:p>
          <a:endParaRPr lang="en-US"/>
        </a:p>
      </dgm:t>
    </dgm:pt>
    <dgm:pt modelId="{9990A22F-1426-476D-9441-651A1CDFE4D7}">
      <dgm:prSet/>
      <dgm:spPr/>
      <dgm:t>
        <a:bodyPr/>
        <a:lstStyle/>
        <a:p>
          <a:pPr>
            <a:lnSpc>
              <a:spcPct val="100000"/>
            </a:lnSpc>
            <a:defRPr cap="all"/>
          </a:pPr>
          <a:r>
            <a:rPr lang="en-US" b="1">
              <a:latin typeface="Calibri Light" panose="020F0302020204030204" pitchFamily="34" charset="0"/>
              <a:cs typeface="Calibri Light" panose="020F0302020204030204" pitchFamily="34" charset="0"/>
            </a:rPr>
            <a:t>Setting realistic goals and expectations  </a:t>
          </a:r>
          <a:endParaRPr lang="en-US" b="1" dirty="0">
            <a:latin typeface="Calibri Light" panose="020F0302020204030204" pitchFamily="34" charset="0"/>
            <a:cs typeface="Calibri Light" panose="020F0302020204030204" pitchFamily="34" charset="0"/>
          </a:endParaRPr>
        </a:p>
      </dgm:t>
    </dgm:pt>
    <dgm:pt modelId="{16EDFD81-227C-4C43-8E16-710025822437}" type="parTrans" cxnId="{0A41AF60-2335-41F2-9E41-83E85AE8FC3C}">
      <dgm:prSet/>
      <dgm:spPr/>
      <dgm:t>
        <a:bodyPr/>
        <a:lstStyle/>
        <a:p>
          <a:endParaRPr lang="en-US"/>
        </a:p>
      </dgm:t>
    </dgm:pt>
    <dgm:pt modelId="{5322D02E-830D-4C70-99A4-E3E106D9A56E}" type="sibTrans" cxnId="{0A41AF60-2335-41F2-9E41-83E85AE8FC3C}">
      <dgm:prSet/>
      <dgm:spPr/>
      <dgm:t>
        <a:bodyPr/>
        <a:lstStyle/>
        <a:p>
          <a:endParaRPr lang="en-US"/>
        </a:p>
      </dgm:t>
    </dgm:pt>
    <dgm:pt modelId="{CEBF0D52-29B2-4031-A50C-4279F16CB3BC}">
      <dgm:prSet/>
      <dgm:spPr/>
      <dgm:t>
        <a:bodyPr/>
        <a:lstStyle/>
        <a:p>
          <a:pPr>
            <a:lnSpc>
              <a:spcPct val="100000"/>
            </a:lnSpc>
            <a:defRPr cap="all"/>
          </a:pPr>
          <a:r>
            <a:rPr lang="en-US" b="1">
              <a:latin typeface="Calibri Light" panose="020F0302020204030204" pitchFamily="34" charset="0"/>
              <a:cs typeface="Calibri Light" panose="020F0302020204030204" pitchFamily="34" charset="0"/>
            </a:rPr>
            <a:t>Targeting the right group of customers </a:t>
          </a:r>
          <a:endParaRPr lang="en-US" b="1" dirty="0">
            <a:latin typeface="Calibri Light" panose="020F0302020204030204" pitchFamily="34" charset="0"/>
            <a:cs typeface="Calibri Light" panose="020F0302020204030204" pitchFamily="34" charset="0"/>
          </a:endParaRPr>
        </a:p>
      </dgm:t>
    </dgm:pt>
    <dgm:pt modelId="{482DF7A1-D446-4D39-814B-24AFC0A86EE5}" type="parTrans" cxnId="{973AB302-81BB-4B5F-8A6E-D001A85D5DA3}">
      <dgm:prSet/>
      <dgm:spPr/>
      <dgm:t>
        <a:bodyPr/>
        <a:lstStyle/>
        <a:p>
          <a:endParaRPr lang="en-US"/>
        </a:p>
      </dgm:t>
    </dgm:pt>
    <dgm:pt modelId="{CC30F0ED-897F-41AA-A82B-F076788CE61E}" type="sibTrans" cxnId="{973AB302-81BB-4B5F-8A6E-D001A85D5DA3}">
      <dgm:prSet/>
      <dgm:spPr/>
      <dgm:t>
        <a:bodyPr/>
        <a:lstStyle/>
        <a:p>
          <a:endParaRPr lang="en-US"/>
        </a:p>
      </dgm:t>
    </dgm:pt>
    <dgm:pt modelId="{E7F6A2E0-51AE-4764-86DC-6443EDABDF21}">
      <dgm:prSet/>
      <dgm:spPr/>
      <dgm:t>
        <a:bodyPr/>
        <a:lstStyle/>
        <a:p>
          <a:pPr>
            <a:lnSpc>
              <a:spcPct val="100000"/>
            </a:lnSpc>
            <a:defRPr cap="all"/>
          </a:pPr>
          <a:r>
            <a:rPr lang="en-US" b="1">
              <a:latin typeface="Calibri Light" panose="020F0302020204030204" pitchFamily="34" charset="0"/>
              <a:cs typeface="Calibri Light" panose="020F0302020204030204" pitchFamily="34" charset="0"/>
            </a:rPr>
            <a:t>Keeping a close eye on costs, pricing and profit </a:t>
          </a:r>
          <a:endParaRPr lang="en-US" b="1" dirty="0">
            <a:latin typeface="Calibri Light" panose="020F0302020204030204" pitchFamily="34" charset="0"/>
            <a:cs typeface="Calibri Light" panose="020F0302020204030204" pitchFamily="34" charset="0"/>
          </a:endParaRPr>
        </a:p>
      </dgm:t>
    </dgm:pt>
    <dgm:pt modelId="{AAB9A94C-F3B8-422E-9DEF-A08AC61CC76C}" type="parTrans" cxnId="{74F48C70-B588-4021-B408-41A03C02B51B}">
      <dgm:prSet/>
      <dgm:spPr/>
      <dgm:t>
        <a:bodyPr/>
        <a:lstStyle/>
        <a:p>
          <a:endParaRPr lang="en-US"/>
        </a:p>
      </dgm:t>
    </dgm:pt>
    <dgm:pt modelId="{EF7BF4DB-1C47-431F-B739-FD1F9CB5A17B}" type="sibTrans" cxnId="{74F48C70-B588-4021-B408-41A03C02B51B}">
      <dgm:prSet/>
      <dgm:spPr/>
      <dgm:t>
        <a:bodyPr/>
        <a:lstStyle/>
        <a:p>
          <a:endParaRPr lang="en-US"/>
        </a:p>
      </dgm:t>
    </dgm:pt>
    <dgm:pt modelId="{BC174521-6B25-4536-BF38-FC6AD56FB3A6}">
      <dgm:prSet/>
      <dgm:spPr/>
      <dgm:t>
        <a:bodyPr/>
        <a:lstStyle/>
        <a:p>
          <a:pPr>
            <a:lnSpc>
              <a:spcPct val="100000"/>
            </a:lnSpc>
            <a:defRPr cap="all"/>
          </a:pPr>
          <a:r>
            <a:rPr lang="en-US" b="1">
              <a:latin typeface="Calibri Light" panose="020F0302020204030204" pitchFamily="34" charset="0"/>
              <a:cs typeface="Calibri Light" panose="020F0302020204030204" pitchFamily="34" charset="0"/>
            </a:rPr>
            <a:t>Putting together a group of mentors and business advisors</a:t>
          </a:r>
          <a:endParaRPr lang="en-US" b="1" dirty="0">
            <a:latin typeface="Calibri Light" panose="020F0302020204030204" pitchFamily="34" charset="0"/>
            <a:cs typeface="Calibri Light" panose="020F0302020204030204" pitchFamily="34" charset="0"/>
          </a:endParaRPr>
        </a:p>
      </dgm:t>
    </dgm:pt>
    <dgm:pt modelId="{5E4DC3EF-7C65-4954-BCA3-46B97C7C92CB}" type="parTrans" cxnId="{2CCE66D4-6F34-4EB1-8879-95B08E3E38AB}">
      <dgm:prSet/>
      <dgm:spPr/>
      <dgm:t>
        <a:bodyPr/>
        <a:lstStyle/>
        <a:p>
          <a:endParaRPr lang="en-US"/>
        </a:p>
      </dgm:t>
    </dgm:pt>
    <dgm:pt modelId="{84C20E7B-9BAB-40DB-AD9C-9921524570D4}" type="sibTrans" cxnId="{2CCE66D4-6F34-4EB1-8879-95B08E3E38AB}">
      <dgm:prSet/>
      <dgm:spPr/>
      <dgm:t>
        <a:bodyPr/>
        <a:lstStyle/>
        <a:p>
          <a:endParaRPr lang="en-US"/>
        </a:p>
      </dgm:t>
    </dgm:pt>
    <dgm:pt modelId="{98CF5B69-BCBF-440B-8B8E-B3982B54C6A6}" type="pres">
      <dgm:prSet presAssocID="{EFF0816F-F194-4108-B27D-964CC067C84D}" presName="root" presStyleCnt="0">
        <dgm:presLayoutVars>
          <dgm:dir/>
          <dgm:resizeHandles val="exact"/>
        </dgm:presLayoutVars>
      </dgm:prSet>
      <dgm:spPr/>
    </dgm:pt>
    <dgm:pt modelId="{6328F4A9-75A5-4947-A00C-391EF7070EC0}" type="pres">
      <dgm:prSet presAssocID="{5435C5DB-7CEA-4213-B278-5DE43BFEDBA7}" presName="compNode" presStyleCnt="0"/>
      <dgm:spPr/>
    </dgm:pt>
    <dgm:pt modelId="{D205EEE4-0426-4FEB-9AA7-8CF9C1F3FD1C}" type="pres">
      <dgm:prSet presAssocID="{5435C5DB-7CEA-4213-B278-5DE43BFEDBA7}" presName="iconBgRect" presStyleLbl="bgShp" presStyleIdx="0" presStyleCnt="5"/>
      <dgm:spPr/>
    </dgm:pt>
    <dgm:pt modelId="{69116F80-ECED-4D33-8070-C47C8B7C96D4}" type="pres">
      <dgm:prSet presAssocID="{5435C5DB-7CEA-4213-B278-5DE43BFEDBA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4B1EA8E2-010E-4136-810F-480918F51501}" type="pres">
      <dgm:prSet presAssocID="{5435C5DB-7CEA-4213-B278-5DE43BFEDBA7}" presName="spaceRect" presStyleCnt="0"/>
      <dgm:spPr/>
    </dgm:pt>
    <dgm:pt modelId="{3A21CFEC-1119-48EC-94F1-8B89E8B00B78}" type="pres">
      <dgm:prSet presAssocID="{5435C5DB-7CEA-4213-B278-5DE43BFEDBA7}" presName="textRect" presStyleLbl="revTx" presStyleIdx="0" presStyleCnt="5">
        <dgm:presLayoutVars>
          <dgm:chMax val="1"/>
          <dgm:chPref val="1"/>
        </dgm:presLayoutVars>
      </dgm:prSet>
      <dgm:spPr/>
    </dgm:pt>
    <dgm:pt modelId="{5EA0A564-62A8-455C-A594-1C31FF35B7E3}" type="pres">
      <dgm:prSet presAssocID="{5C09F99D-BA91-44AE-A6AF-916B5E8FBC1A}" presName="sibTrans" presStyleCnt="0"/>
      <dgm:spPr/>
    </dgm:pt>
    <dgm:pt modelId="{A9378194-29E5-45B4-982D-316290806E83}" type="pres">
      <dgm:prSet presAssocID="{9990A22F-1426-476D-9441-651A1CDFE4D7}" presName="compNode" presStyleCnt="0"/>
      <dgm:spPr/>
    </dgm:pt>
    <dgm:pt modelId="{2EDDCD0E-2638-4779-A6C4-4B7021E8A1A7}" type="pres">
      <dgm:prSet presAssocID="{9990A22F-1426-476D-9441-651A1CDFE4D7}" presName="iconBgRect" presStyleLbl="bgShp" presStyleIdx="1" presStyleCnt="5"/>
      <dgm:spPr/>
    </dgm:pt>
    <dgm:pt modelId="{AFD3CCF1-3333-46A0-ADA7-A55E3ADDE0B1}" type="pres">
      <dgm:prSet presAssocID="{9990A22F-1426-476D-9441-651A1CDFE4D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llseye"/>
        </a:ext>
      </dgm:extLst>
    </dgm:pt>
    <dgm:pt modelId="{00B31F13-3A5B-4559-B7F8-6EA31005F62A}" type="pres">
      <dgm:prSet presAssocID="{9990A22F-1426-476D-9441-651A1CDFE4D7}" presName="spaceRect" presStyleCnt="0"/>
      <dgm:spPr/>
    </dgm:pt>
    <dgm:pt modelId="{134A6B3A-2EFB-4004-BA1E-94674E777BD9}" type="pres">
      <dgm:prSet presAssocID="{9990A22F-1426-476D-9441-651A1CDFE4D7}" presName="textRect" presStyleLbl="revTx" presStyleIdx="1" presStyleCnt="5">
        <dgm:presLayoutVars>
          <dgm:chMax val="1"/>
          <dgm:chPref val="1"/>
        </dgm:presLayoutVars>
      </dgm:prSet>
      <dgm:spPr/>
    </dgm:pt>
    <dgm:pt modelId="{52189F67-7FD8-4764-9273-A6F8B70FE63F}" type="pres">
      <dgm:prSet presAssocID="{5322D02E-830D-4C70-99A4-E3E106D9A56E}" presName="sibTrans" presStyleCnt="0"/>
      <dgm:spPr/>
    </dgm:pt>
    <dgm:pt modelId="{38A788C8-A7C3-418B-BF3B-3682C485E539}" type="pres">
      <dgm:prSet presAssocID="{CEBF0D52-29B2-4031-A50C-4279F16CB3BC}" presName="compNode" presStyleCnt="0"/>
      <dgm:spPr/>
    </dgm:pt>
    <dgm:pt modelId="{E2FFA708-D73D-4B24-9D05-4E7C57465493}" type="pres">
      <dgm:prSet presAssocID="{CEBF0D52-29B2-4031-A50C-4279F16CB3BC}" presName="iconBgRect" presStyleLbl="bgShp" presStyleIdx="2" presStyleCnt="5"/>
      <dgm:spPr/>
    </dgm:pt>
    <dgm:pt modelId="{1D036BF0-0D56-4091-9A59-4CA0F741DEA9}" type="pres">
      <dgm:prSet presAssocID="{CEBF0D52-29B2-4031-A50C-4279F16CB3B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
        </a:ext>
      </dgm:extLst>
    </dgm:pt>
    <dgm:pt modelId="{5950005B-FBFA-4F57-BBC1-0C79A755906C}" type="pres">
      <dgm:prSet presAssocID="{CEBF0D52-29B2-4031-A50C-4279F16CB3BC}" presName="spaceRect" presStyleCnt="0"/>
      <dgm:spPr/>
    </dgm:pt>
    <dgm:pt modelId="{BC094003-7E14-490A-87D9-C0683F7BBE08}" type="pres">
      <dgm:prSet presAssocID="{CEBF0D52-29B2-4031-A50C-4279F16CB3BC}" presName="textRect" presStyleLbl="revTx" presStyleIdx="2" presStyleCnt="5">
        <dgm:presLayoutVars>
          <dgm:chMax val="1"/>
          <dgm:chPref val="1"/>
        </dgm:presLayoutVars>
      </dgm:prSet>
      <dgm:spPr/>
    </dgm:pt>
    <dgm:pt modelId="{69F57CEF-383C-4C34-9036-9552010A7A77}" type="pres">
      <dgm:prSet presAssocID="{CC30F0ED-897F-41AA-A82B-F076788CE61E}" presName="sibTrans" presStyleCnt="0"/>
      <dgm:spPr/>
    </dgm:pt>
    <dgm:pt modelId="{6BB4EA5C-0F57-4D88-B940-04486BFDAEA9}" type="pres">
      <dgm:prSet presAssocID="{E7F6A2E0-51AE-4764-86DC-6443EDABDF21}" presName="compNode" presStyleCnt="0"/>
      <dgm:spPr/>
    </dgm:pt>
    <dgm:pt modelId="{2E92F8C1-3980-46C2-87AF-F88B367BC084}" type="pres">
      <dgm:prSet presAssocID="{E7F6A2E0-51AE-4764-86DC-6443EDABDF21}" presName="iconBgRect" presStyleLbl="bgShp" presStyleIdx="3" presStyleCnt="5"/>
      <dgm:spPr/>
    </dgm:pt>
    <dgm:pt modelId="{7420D983-9A37-45EE-B3D7-A94A0157F71A}" type="pres">
      <dgm:prSet presAssocID="{E7F6A2E0-51AE-4764-86DC-6443EDABDF2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oney"/>
        </a:ext>
      </dgm:extLst>
    </dgm:pt>
    <dgm:pt modelId="{331D7B63-1E6B-403B-A1B4-327127749047}" type="pres">
      <dgm:prSet presAssocID="{E7F6A2E0-51AE-4764-86DC-6443EDABDF21}" presName="spaceRect" presStyleCnt="0"/>
      <dgm:spPr/>
    </dgm:pt>
    <dgm:pt modelId="{71771E21-B4B1-49D3-A72C-0A11AC4BD8C8}" type="pres">
      <dgm:prSet presAssocID="{E7F6A2E0-51AE-4764-86DC-6443EDABDF21}" presName="textRect" presStyleLbl="revTx" presStyleIdx="3" presStyleCnt="5">
        <dgm:presLayoutVars>
          <dgm:chMax val="1"/>
          <dgm:chPref val="1"/>
        </dgm:presLayoutVars>
      </dgm:prSet>
      <dgm:spPr/>
    </dgm:pt>
    <dgm:pt modelId="{DE7AF33B-0A92-4DFF-BFF7-1AD0565BA2A5}" type="pres">
      <dgm:prSet presAssocID="{EF7BF4DB-1C47-431F-B739-FD1F9CB5A17B}" presName="sibTrans" presStyleCnt="0"/>
      <dgm:spPr/>
    </dgm:pt>
    <dgm:pt modelId="{B11F8FE3-107D-4BF7-9926-51D90559E795}" type="pres">
      <dgm:prSet presAssocID="{BC174521-6B25-4536-BF38-FC6AD56FB3A6}" presName="compNode" presStyleCnt="0"/>
      <dgm:spPr/>
    </dgm:pt>
    <dgm:pt modelId="{2559EEC2-5B00-4786-A60F-09130B607BD7}" type="pres">
      <dgm:prSet presAssocID="{BC174521-6B25-4536-BF38-FC6AD56FB3A6}" presName="iconBgRect" presStyleLbl="bgShp" presStyleIdx="4" presStyleCnt="5"/>
      <dgm:spPr/>
    </dgm:pt>
    <dgm:pt modelId="{ACBE0A8E-B55B-4956-898D-A7849C9CF869}" type="pres">
      <dgm:prSet presAssocID="{BC174521-6B25-4536-BF38-FC6AD56FB3A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Users"/>
        </a:ext>
      </dgm:extLst>
    </dgm:pt>
    <dgm:pt modelId="{7B884F7D-99E0-4AE3-8438-7173C15DB956}" type="pres">
      <dgm:prSet presAssocID="{BC174521-6B25-4536-BF38-FC6AD56FB3A6}" presName="spaceRect" presStyleCnt="0"/>
      <dgm:spPr/>
    </dgm:pt>
    <dgm:pt modelId="{5321E6FE-FD09-4638-9A2D-53EDD219E491}" type="pres">
      <dgm:prSet presAssocID="{BC174521-6B25-4536-BF38-FC6AD56FB3A6}" presName="textRect" presStyleLbl="revTx" presStyleIdx="4" presStyleCnt="5">
        <dgm:presLayoutVars>
          <dgm:chMax val="1"/>
          <dgm:chPref val="1"/>
        </dgm:presLayoutVars>
      </dgm:prSet>
      <dgm:spPr/>
    </dgm:pt>
  </dgm:ptLst>
  <dgm:cxnLst>
    <dgm:cxn modelId="{973AB302-81BB-4B5F-8A6E-D001A85D5DA3}" srcId="{EFF0816F-F194-4108-B27D-964CC067C84D}" destId="{CEBF0D52-29B2-4031-A50C-4279F16CB3BC}" srcOrd="2" destOrd="0" parTransId="{482DF7A1-D446-4D39-814B-24AFC0A86EE5}" sibTransId="{CC30F0ED-897F-41AA-A82B-F076788CE61E}"/>
    <dgm:cxn modelId="{856A450A-245A-46D8-AA9B-F7235CEF7E5E}" srcId="{EFF0816F-F194-4108-B27D-964CC067C84D}" destId="{5435C5DB-7CEA-4213-B278-5DE43BFEDBA7}" srcOrd="0" destOrd="0" parTransId="{6FEA5736-B445-4EC9-B76C-7BAFA24B08FF}" sibTransId="{5C09F99D-BA91-44AE-A6AF-916B5E8FBC1A}"/>
    <dgm:cxn modelId="{7F4B190D-222F-47A8-A2EC-84AA9554CEA1}" type="presOf" srcId="{BC174521-6B25-4536-BF38-FC6AD56FB3A6}" destId="{5321E6FE-FD09-4638-9A2D-53EDD219E491}" srcOrd="0" destOrd="0" presId="urn:microsoft.com/office/officeart/2018/5/layout/IconCircleLabelList"/>
    <dgm:cxn modelId="{93E31D38-B2ED-43EF-AB6F-E36AF3C30C57}" type="presOf" srcId="{CEBF0D52-29B2-4031-A50C-4279F16CB3BC}" destId="{BC094003-7E14-490A-87D9-C0683F7BBE08}" srcOrd="0" destOrd="0" presId="urn:microsoft.com/office/officeart/2018/5/layout/IconCircleLabelList"/>
    <dgm:cxn modelId="{0A41AF60-2335-41F2-9E41-83E85AE8FC3C}" srcId="{EFF0816F-F194-4108-B27D-964CC067C84D}" destId="{9990A22F-1426-476D-9441-651A1CDFE4D7}" srcOrd="1" destOrd="0" parTransId="{16EDFD81-227C-4C43-8E16-710025822437}" sibTransId="{5322D02E-830D-4C70-99A4-E3E106D9A56E}"/>
    <dgm:cxn modelId="{BD1C6A66-4E93-4AA8-9960-92BF938D0186}" type="presOf" srcId="{5435C5DB-7CEA-4213-B278-5DE43BFEDBA7}" destId="{3A21CFEC-1119-48EC-94F1-8B89E8B00B78}" srcOrd="0" destOrd="0" presId="urn:microsoft.com/office/officeart/2018/5/layout/IconCircleLabelList"/>
    <dgm:cxn modelId="{74F48C70-B588-4021-B408-41A03C02B51B}" srcId="{EFF0816F-F194-4108-B27D-964CC067C84D}" destId="{E7F6A2E0-51AE-4764-86DC-6443EDABDF21}" srcOrd="3" destOrd="0" parTransId="{AAB9A94C-F3B8-422E-9DEF-A08AC61CC76C}" sibTransId="{EF7BF4DB-1C47-431F-B739-FD1F9CB5A17B}"/>
    <dgm:cxn modelId="{D0341079-FC10-4EEA-B842-906D4B7F90C6}" type="presOf" srcId="{9990A22F-1426-476D-9441-651A1CDFE4D7}" destId="{134A6B3A-2EFB-4004-BA1E-94674E777BD9}" srcOrd="0" destOrd="0" presId="urn:microsoft.com/office/officeart/2018/5/layout/IconCircleLabelList"/>
    <dgm:cxn modelId="{6B988DB9-E6BE-44D0-B6C2-4E48AC9BD8A9}" type="presOf" srcId="{EFF0816F-F194-4108-B27D-964CC067C84D}" destId="{98CF5B69-BCBF-440B-8B8E-B3982B54C6A6}" srcOrd="0" destOrd="0" presId="urn:microsoft.com/office/officeart/2018/5/layout/IconCircleLabelList"/>
    <dgm:cxn modelId="{C7A093C3-234B-4D38-A3E1-A5F40123242B}" type="presOf" srcId="{E7F6A2E0-51AE-4764-86DC-6443EDABDF21}" destId="{71771E21-B4B1-49D3-A72C-0A11AC4BD8C8}" srcOrd="0" destOrd="0" presId="urn:microsoft.com/office/officeart/2018/5/layout/IconCircleLabelList"/>
    <dgm:cxn modelId="{2CCE66D4-6F34-4EB1-8879-95B08E3E38AB}" srcId="{EFF0816F-F194-4108-B27D-964CC067C84D}" destId="{BC174521-6B25-4536-BF38-FC6AD56FB3A6}" srcOrd="4" destOrd="0" parTransId="{5E4DC3EF-7C65-4954-BCA3-46B97C7C92CB}" sibTransId="{84C20E7B-9BAB-40DB-AD9C-9921524570D4}"/>
    <dgm:cxn modelId="{F3A3E97F-7DBC-4E9E-B1F3-C2987D87C892}" type="presParOf" srcId="{98CF5B69-BCBF-440B-8B8E-B3982B54C6A6}" destId="{6328F4A9-75A5-4947-A00C-391EF7070EC0}" srcOrd="0" destOrd="0" presId="urn:microsoft.com/office/officeart/2018/5/layout/IconCircleLabelList"/>
    <dgm:cxn modelId="{B995B1EF-1FD6-45DF-B876-170F94ABF30F}" type="presParOf" srcId="{6328F4A9-75A5-4947-A00C-391EF7070EC0}" destId="{D205EEE4-0426-4FEB-9AA7-8CF9C1F3FD1C}" srcOrd="0" destOrd="0" presId="urn:microsoft.com/office/officeart/2018/5/layout/IconCircleLabelList"/>
    <dgm:cxn modelId="{AC7160E3-477C-46C9-9804-EF0FD2A042D0}" type="presParOf" srcId="{6328F4A9-75A5-4947-A00C-391EF7070EC0}" destId="{69116F80-ECED-4D33-8070-C47C8B7C96D4}" srcOrd="1" destOrd="0" presId="urn:microsoft.com/office/officeart/2018/5/layout/IconCircleLabelList"/>
    <dgm:cxn modelId="{3B32AA09-D9E3-439B-B7BB-0CC75C8B5465}" type="presParOf" srcId="{6328F4A9-75A5-4947-A00C-391EF7070EC0}" destId="{4B1EA8E2-010E-4136-810F-480918F51501}" srcOrd="2" destOrd="0" presId="urn:microsoft.com/office/officeart/2018/5/layout/IconCircleLabelList"/>
    <dgm:cxn modelId="{59C0CBEE-599E-4020-A5E0-74C7F29E98F9}" type="presParOf" srcId="{6328F4A9-75A5-4947-A00C-391EF7070EC0}" destId="{3A21CFEC-1119-48EC-94F1-8B89E8B00B78}" srcOrd="3" destOrd="0" presId="urn:microsoft.com/office/officeart/2018/5/layout/IconCircleLabelList"/>
    <dgm:cxn modelId="{6FFA750D-D61F-4B88-B5E8-FA2B0ECE2FD1}" type="presParOf" srcId="{98CF5B69-BCBF-440B-8B8E-B3982B54C6A6}" destId="{5EA0A564-62A8-455C-A594-1C31FF35B7E3}" srcOrd="1" destOrd="0" presId="urn:microsoft.com/office/officeart/2018/5/layout/IconCircleLabelList"/>
    <dgm:cxn modelId="{9A0E905B-07D6-4657-B107-315E306D77F9}" type="presParOf" srcId="{98CF5B69-BCBF-440B-8B8E-B3982B54C6A6}" destId="{A9378194-29E5-45B4-982D-316290806E83}" srcOrd="2" destOrd="0" presId="urn:microsoft.com/office/officeart/2018/5/layout/IconCircleLabelList"/>
    <dgm:cxn modelId="{8C99440C-94CA-4F22-A1EF-1F3EEF15B519}" type="presParOf" srcId="{A9378194-29E5-45B4-982D-316290806E83}" destId="{2EDDCD0E-2638-4779-A6C4-4B7021E8A1A7}" srcOrd="0" destOrd="0" presId="urn:microsoft.com/office/officeart/2018/5/layout/IconCircleLabelList"/>
    <dgm:cxn modelId="{E5791AF7-48C3-4BCA-B64E-7A0DEE7D28F0}" type="presParOf" srcId="{A9378194-29E5-45B4-982D-316290806E83}" destId="{AFD3CCF1-3333-46A0-ADA7-A55E3ADDE0B1}" srcOrd="1" destOrd="0" presId="urn:microsoft.com/office/officeart/2018/5/layout/IconCircleLabelList"/>
    <dgm:cxn modelId="{1D5FE6C0-0EF1-4E02-91FE-A64EC18A9621}" type="presParOf" srcId="{A9378194-29E5-45B4-982D-316290806E83}" destId="{00B31F13-3A5B-4559-B7F8-6EA31005F62A}" srcOrd="2" destOrd="0" presId="urn:microsoft.com/office/officeart/2018/5/layout/IconCircleLabelList"/>
    <dgm:cxn modelId="{7A7753A6-BCDD-46FA-849A-53C4029C81D9}" type="presParOf" srcId="{A9378194-29E5-45B4-982D-316290806E83}" destId="{134A6B3A-2EFB-4004-BA1E-94674E777BD9}" srcOrd="3" destOrd="0" presId="urn:microsoft.com/office/officeart/2018/5/layout/IconCircleLabelList"/>
    <dgm:cxn modelId="{09BEFC28-FE19-4427-9506-FCC659561194}" type="presParOf" srcId="{98CF5B69-BCBF-440B-8B8E-B3982B54C6A6}" destId="{52189F67-7FD8-4764-9273-A6F8B70FE63F}" srcOrd="3" destOrd="0" presId="urn:microsoft.com/office/officeart/2018/5/layout/IconCircleLabelList"/>
    <dgm:cxn modelId="{98E914CF-C83C-49A2-95F9-30F904A1781D}" type="presParOf" srcId="{98CF5B69-BCBF-440B-8B8E-B3982B54C6A6}" destId="{38A788C8-A7C3-418B-BF3B-3682C485E539}" srcOrd="4" destOrd="0" presId="urn:microsoft.com/office/officeart/2018/5/layout/IconCircleLabelList"/>
    <dgm:cxn modelId="{65A5A9FF-2480-4E85-BD35-6C9DE550633D}" type="presParOf" srcId="{38A788C8-A7C3-418B-BF3B-3682C485E539}" destId="{E2FFA708-D73D-4B24-9D05-4E7C57465493}" srcOrd="0" destOrd="0" presId="urn:microsoft.com/office/officeart/2018/5/layout/IconCircleLabelList"/>
    <dgm:cxn modelId="{7774821A-36D3-4248-8786-377CF14C5E9D}" type="presParOf" srcId="{38A788C8-A7C3-418B-BF3B-3682C485E539}" destId="{1D036BF0-0D56-4091-9A59-4CA0F741DEA9}" srcOrd="1" destOrd="0" presId="urn:microsoft.com/office/officeart/2018/5/layout/IconCircleLabelList"/>
    <dgm:cxn modelId="{5B1D856F-C7B1-469F-8BDC-44A378633BC8}" type="presParOf" srcId="{38A788C8-A7C3-418B-BF3B-3682C485E539}" destId="{5950005B-FBFA-4F57-BBC1-0C79A755906C}" srcOrd="2" destOrd="0" presId="urn:microsoft.com/office/officeart/2018/5/layout/IconCircleLabelList"/>
    <dgm:cxn modelId="{B98CF26A-5790-4930-A0D7-E0E0BCDC46BD}" type="presParOf" srcId="{38A788C8-A7C3-418B-BF3B-3682C485E539}" destId="{BC094003-7E14-490A-87D9-C0683F7BBE08}" srcOrd="3" destOrd="0" presId="urn:microsoft.com/office/officeart/2018/5/layout/IconCircleLabelList"/>
    <dgm:cxn modelId="{B3CBEAB2-5D87-4B63-B7FE-88D2CD51362B}" type="presParOf" srcId="{98CF5B69-BCBF-440B-8B8E-B3982B54C6A6}" destId="{69F57CEF-383C-4C34-9036-9552010A7A77}" srcOrd="5" destOrd="0" presId="urn:microsoft.com/office/officeart/2018/5/layout/IconCircleLabelList"/>
    <dgm:cxn modelId="{4B989F01-D691-45A3-BF74-5FB2772D0A29}" type="presParOf" srcId="{98CF5B69-BCBF-440B-8B8E-B3982B54C6A6}" destId="{6BB4EA5C-0F57-4D88-B940-04486BFDAEA9}" srcOrd="6" destOrd="0" presId="urn:microsoft.com/office/officeart/2018/5/layout/IconCircleLabelList"/>
    <dgm:cxn modelId="{C5CCF516-6205-4B5B-9EB6-2AB5002DEE1E}" type="presParOf" srcId="{6BB4EA5C-0F57-4D88-B940-04486BFDAEA9}" destId="{2E92F8C1-3980-46C2-87AF-F88B367BC084}" srcOrd="0" destOrd="0" presId="urn:microsoft.com/office/officeart/2018/5/layout/IconCircleLabelList"/>
    <dgm:cxn modelId="{0D8977B3-54DA-4248-9655-A49802272AE6}" type="presParOf" srcId="{6BB4EA5C-0F57-4D88-B940-04486BFDAEA9}" destId="{7420D983-9A37-45EE-B3D7-A94A0157F71A}" srcOrd="1" destOrd="0" presId="urn:microsoft.com/office/officeart/2018/5/layout/IconCircleLabelList"/>
    <dgm:cxn modelId="{655CE6CF-8D56-4B86-9629-E37DCE0B1FD9}" type="presParOf" srcId="{6BB4EA5C-0F57-4D88-B940-04486BFDAEA9}" destId="{331D7B63-1E6B-403B-A1B4-327127749047}" srcOrd="2" destOrd="0" presId="urn:microsoft.com/office/officeart/2018/5/layout/IconCircleLabelList"/>
    <dgm:cxn modelId="{DE9FB8F5-AF6E-4FA6-92CC-3F51261C6B46}" type="presParOf" srcId="{6BB4EA5C-0F57-4D88-B940-04486BFDAEA9}" destId="{71771E21-B4B1-49D3-A72C-0A11AC4BD8C8}" srcOrd="3" destOrd="0" presId="urn:microsoft.com/office/officeart/2018/5/layout/IconCircleLabelList"/>
    <dgm:cxn modelId="{924A7F3D-A9FC-4BC7-BABA-2A8BB21BC9D9}" type="presParOf" srcId="{98CF5B69-BCBF-440B-8B8E-B3982B54C6A6}" destId="{DE7AF33B-0A92-4DFF-BFF7-1AD0565BA2A5}" srcOrd="7" destOrd="0" presId="urn:microsoft.com/office/officeart/2018/5/layout/IconCircleLabelList"/>
    <dgm:cxn modelId="{E80A7AEB-1309-4DD7-91EF-B020AE457EDE}" type="presParOf" srcId="{98CF5B69-BCBF-440B-8B8E-B3982B54C6A6}" destId="{B11F8FE3-107D-4BF7-9926-51D90559E795}" srcOrd="8" destOrd="0" presId="urn:microsoft.com/office/officeart/2018/5/layout/IconCircleLabelList"/>
    <dgm:cxn modelId="{EAB2142C-A7CF-44AB-8F1E-2D043BAD259A}" type="presParOf" srcId="{B11F8FE3-107D-4BF7-9926-51D90559E795}" destId="{2559EEC2-5B00-4786-A60F-09130B607BD7}" srcOrd="0" destOrd="0" presId="urn:microsoft.com/office/officeart/2018/5/layout/IconCircleLabelList"/>
    <dgm:cxn modelId="{87894701-9CBF-40BF-B14C-E4F93264ACCD}" type="presParOf" srcId="{B11F8FE3-107D-4BF7-9926-51D90559E795}" destId="{ACBE0A8E-B55B-4956-898D-A7849C9CF869}" srcOrd="1" destOrd="0" presId="urn:microsoft.com/office/officeart/2018/5/layout/IconCircleLabelList"/>
    <dgm:cxn modelId="{9C58BE88-120F-4097-91F2-012455EE5D5A}" type="presParOf" srcId="{B11F8FE3-107D-4BF7-9926-51D90559E795}" destId="{7B884F7D-99E0-4AE3-8438-7173C15DB956}" srcOrd="2" destOrd="0" presId="urn:microsoft.com/office/officeart/2018/5/layout/IconCircleLabelList"/>
    <dgm:cxn modelId="{5987DE58-23A0-4FAD-9A3B-4DD9632A5A41}" type="presParOf" srcId="{B11F8FE3-107D-4BF7-9926-51D90559E795}" destId="{5321E6FE-FD09-4638-9A2D-53EDD219E49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3CBD57-0BF0-4638-B55D-6D41E24B3DA0}"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57E1482C-4F16-41D7-B445-1E69BAA8CFA5}">
      <dgm:prSet/>
      <dgm:spPr/>
      <dgm:t>
        <a:bodyPr/>
        <a:lstStyle/>
        <a:p>
          <a:r>
            <a:rPr lang="en-US" dirty="0"/>
            <a:t>Registration of Assumed Business Name </a:t>
          </a:r>
        </a:p>
      </dgm:t>
    </dgm:pt>
    <dgm:pt modelId="{AB5A0007-9DA1-40BD-8C23-88BD4BB3C2BE}" type="parTrans" cxnId="{093C8D08-81D6-4EEB-90CB-72B67D186FE6}">
      <dgm:prSet/>
      <dgm:spPr/>
      <dgm:t>
        <a:bodyPr/>
        <a:lstStyle/>
        <a:p>
          <a:endParaRPr lang="en-US"/>
        </a:p>
      </dgm:t>
    </dgm:pt>
    <dgm:pt modelId="{39BD6933-A5A2-4CBE-B12C-7E040055E5DC}" type="sibTrans" cxnId="{093C8D08-81D6-4EEB-90CB-72B67D186FE6}">
      <dgm:prSet/>
      <dgm:spPr/>
      <dgm:t>
        <a:bodyPr/>
        <a:lstStyle/>
        <a:p>
          <a:endParaRPr lang="en-US"/>
        </a:p>
      </dgm:t>
    </dgm:pt>
    <dgm:pt modelId="{606FC4DD-FFB1-4801-964A-3946A5B73AEB}">
      <dgm:prSet/>
      <dgm:spPr/>
      <dgm:t>
        <a:bodyPr/>
        <a:lstStyle/>
        <a:p>
          <a:r>
            <a:rPr lang="en-US"/>
            <a:t>Articles of Incorporation/Organization (LLC, S-Corp, etc.)  </a:t>
          </a:r>
        </a:p>
      </dgm:t>
    </dgm:pt>
    <dgm:pt modelId="{E8D5AEA3-DBDA-4DD1-B352-34F538FE6F2A}" type="parTrans" cxnId="{DB1E0F97-BC8F-46A1-A1D3-06455D58E777}">
      <dgm:prSet/>
      <dgm:spPr/>
      <dgm:t>
        <a:bodyPr/>
        <a:lstStyle/>
        <a:p>
          <a:endParaRPr lang="en-US"/>
        </a:p>
      </dgm:t>
    </dgm:pt>
    <dgm:pt modelId="{4ABA7E5E-2C10-47D5-B070-2BF622126416}" type="sibTrans" cxnId="{DB1E0F97-BC8F-46A1-A1D3-06455D58E777}">
      <dgm:prSet/>
      <dgm:spPr/>
      <dgm:t>
        <a:bodyPr/>
        <a:lstStyle/>
        <a:p>
          <a:endParaRPr lang="en-US"/>
        </a:p>
      </dgm:t>
    </dgm:pt>
    <dgm:pt modelId="{652947C9-FDC1-4AB0-825E-6475F05A26E1}">
      <dgm:prSet/>
      <dgm:spPr/>
      <dgm:t>
        <a:bodyPr/>
        <a:lstStyle/>
        <a:p>
          <a:r>
            <a:rPr lang="en-US"/>
            <a:t>Professional &amp; Occupational Licensing </a:t>
          </a:r>
        </a:p>
      </dgm:t>
    </dgm:pt>
    <dgm:pt modelId="{A53F7F4D-B522-4E72-8EF2-D5C4AC8C45E6}" type="parTrans" cxnId="{9345BC86-BB19-447A-8CA2-6354AF0DC3AD}">
      <dgm:prSet/>
      <dgm:spPr/>
      <dgm:t>
        <a:bodyPr/>
        <a:lstStyle/>
        <a:p>
          <a:endParaRPr lang="en-US"/>
        </a:p>
      </dgm:t>
    </dgm:pt>
    <dgm:pt modelId="{D7E5FAE4-76B9-460D-9B0F-59572BCA81FE}" type="sibTrans" cxnId="{9345BC86-BB19-447A-8CA2-6354AF0DC3AD}">
      <dgm:prSet/>
      <dgm:spPr/>
      <dgm:t>
        <a:bodyPr/>
        <a:lstStyle/>
        <a:p>
          <a:endParaRPr lang="en-US"/>
        </a:p>
      </dgm:t>
    </dgm:pt>
    <dgm:pt modelId="{7542F9C5-C60B-4EA6-8170-7793638A4A26}">
      <dgm:prSet/>
      <dgm:spPr/>
      <dgm:t>
        <a:bodyPr/>
        <a:lstStyle/>
        <a:p>
          <a:r>
            <a:rPr lang="en-US" dirty="0"/>
            <a:t>Federal Tax ID Number, MT Withholding, Worker’s Comp </a:t>
          </a:r>
        </a:p>
      </dgm:t>
    </dgm:pt>
    <dgm:pt modelId="{69918424-ABDE-408A-90D7-FDFAE00AB341}" type="parTrans" cxnId="{76D2D8DA-91DC-4773-98F7-F49899506748}">
      <dgm:prSet/>
      <dgm:spPr/>
      <dgm:t>
        <a:bodyPr/>
        <a:lstStyle/>
        <a:p>
          <a:endParaRPr lang="en-US"/>
        </a:p>
      </dgm:t>
    </dgm:pt>
    <dgm:pt modelId="{BC11E680-01F4-4B66-9011-03B06C454EB3}" type="sibTrans" cxnId="{76D2D8DA-91DC-4773-98F7-F49899506748}">
      <dgm:prSet/>
      <dgm:spPr/>
      <dgm:t>
        <a:bodyPr/>
        <a:lstStyle/>
        <a:p>
          <a:endParaRPr lang="en-US"/>
        </a:p>
      </dgm:t>
    </dgm:pt>
    <dgm:pt modelId="{1BC99369-BF1E-4613-A619-E0E9049D80CF}">
      <dgm:prSet/>
      <dgm:spPr/>
      <dgm:t>
        <a:bodyPr/>
        <a:lstStyle/>
        <a:p>
          <a:r>
            <a:rPr lang="en-US"/>
            <a:t>City/County Business License or Registration </a:t>
          </a:r>
        </a:p>
      </dgm:t>
    </dgm:pt>
    <dgm:pt modelId="{92084839-6E3C-4102-B038-44B6792EF6A6}" type="parTrans" cxnId="{48D4764F-1C19-4FAE-B66C-3E7E358A9FC0}">
      <dgm:prSet/>
      <dgm:spPr/>
      <dgm:t>
        <a:bodyPr/>
        <a:lstStyle/>
        <a:p>
          <a:endParaRPr lang="en-US"/>
        </a:p>
      </dgm:t>
    </dgm:pt>
    <dgm:pt modelId="{E4EA6249-067D-4BFE-9B49-D687A93DBB1E}" type="sibTrans" cxnId="{48D4764F-1C19-4FAE-B66C-3E7E358A9FC0}">
      <dgm:prSet/>
      <dgm:spPr/>
      <dgm:t>
        <a:bodyPr/>
        <a:lstStyle/>
        <a:p>
          <a:endParaRPr lang="en-US"/>
        </a:p>
      </dgm:t>
    </dgm:pt>
    <dgm:pt modelId="{B28926CD-7A4C-41A2-BF8C-A7F4314EEB29}">
      <dgm:prSet/>
      <dgm:spPr/>
      <dgm:t>
        <a:bodyPr/>
        <a:lstStyle/>
        <a:p>
          <a:r>
            <a:rPr lang="en-US"/>
            <a:t>Zoning Regulations &amp; Building Permits </a:t>
          </a:r>
        </a:p>
      </dgm:t>
    </dgm:pt>
    <dgm:pt modelId="{A17E4AF2-4095-4A93-9A8D-DDFD41851DE2}" type="parTrans" cxnId="{472D9970-A505-440F-A1B1-79B5C22EABEA}">
      <dgm:prSet/>
      <dgm:spPr/>
      <dgm:t>
        <a:bodyPr/>
        <a:lstStyle/>
        <a:p>
          <a:endParaRPr lang="en-US"/>
        </a:p>
      </dgm:t>
    </dgm:pt>
    <dgm:pt modelId="{49569F99-ABA0-4630-8C28-416C7ED7EC4C}" type="sibTrans" cxnId="{472D9970-A505-440F-A1B1-79B5C22EABEA}">
      <dgm:prSet/>
      <dgm:spPr/>
      <dgm:t>
        <a:bodyPr/>
        <a:lstStyle/>
        <a:p>
          <a:endParaRPr lang="en-US"/>
        </a:p>
      </dgm:t>
    </dgm:pt>
    <dgm:pt modelId="{6945D3C7-2B91-49C9-9396-E2E9ED2759F7}">
      <dgm:prSet/>
      <dgm:spPr/>
      <dgm:t>
        <a:bodyPr/>
        <a:lstStyle/>
        <a:p>
          <a:r>
            <a:rPr lang="en-US"/>
            <a:t>One-Stop Licenses</a:t>
          </a:r>
        </a:p>
      </dgm:t>
    </dgm:pt>
    <dgm:pt modelId="{2045070B-EE05-44B7-8E3D-F5938706231D}" type="parTrans" cxnId="{E506C493-FB9B-4578-A922-6318E565F6D5}">
      <dgm:prSet/>
      <dgm:spPr/>
      <dgm:t>
        <a:bodyPr/>
        <a:lstStyle/>
        <a:p>
          <a:endParaRPr lang="en-US"/>
        </a:p>
      </dgm:t>
    </dgm:pt>
    <dgm:pt modelId="{E320D608-D5BF-4C90-A349-D45A28DD489E}" type="sibTrans" cxnId="{E506C493-FB9B-4578-A922-6318E565F6D5}">
      <dgm:prSet/>
      <dgm:spPr/>
      <dgm:t>
        <a:bodyPr/>
        <a:lstStyle/>
        <a:p>
          <a:endParaRPr lang="en-US"/>
        </a:p>
      </dgm:t>
    </dgm:pt>
    <dgm:pt modelId="{FEA30990-AC49-443A-BA10-C2002CC76352}" type="pres">
      <dgm:prSet presAssocID="{703CBD57-0BF0-4638-B55D-6D41E24B3DA0}" presName="vert0" presStyleCnt="0">
        <dgm:presLayoutVars>
          <dgm:dir/>
          <dgm:animOne val="branch"/>
          <dgm:animLvl val="lvl"/>
        </dgm:presLayoutVars>
      </dgm:prSet>
      <dgm:spPr/>
    </dgm:pt>
    <dgm:pt modelId="{3FEE62AE-3224-4C1A-A46B-727F25299E0E}" type="pres">
      <dgm:prSet presAssocID="{57E1482C-4F16-41D7-B445-1E69BAA8CFA5}" presName="thickLine" presStyleLbl="alignNode1" presStyleIdx="0" presStyleCnt="7"/>
      <dgm:spPr/>
    </dgm:pt>
    <dgm:pt modelId="{5190CBB9-834D-4388-B7FE-9B4329BBEFD0}" type="pres">
      <dgm:prSet presAssocID="{57E1482C-4F16-41D7-B445-1E69BAA8CFA5}" presName="horz1" presStyleCnt="0"/>
      <dgm:spPr/>
    </dgm:pt>
    <dgm:pt modelId="{3E8CD3B2-3ACC-4AB8-A3F1-641ED3692DC4}" type="pres">
      <dgm:prSet presAssocID="{57E1482C-4F16-41D7-B445-1E69BAA8CFA5}" presName="tx1" presStyleLbl="revTx" presStyleIdx="0" presStyleCnt="7"/>
      <dgm:spPr/>
    </dgm:pt>
    <dgm:pt modelId="{C99156E8-D7C2-4B86-B034-25FBD1CB4F63}" type="pres">
      <dgm:prSet presAssocID="{57E1482C-4F16-41D7-B445-1E69BAA8CFA5}" presName="vert1" presStyleCnt="0"/>
      <dgm:spPr/>
    </dgm:pt>
    <dgm:pt modelId="{95AC7CB9-0961-47C6-A087-98F90A534E09}" type="pres">
      <dgm:prSet presAssocID="{606FC4DD-FFB1-4801-964A-3946A5B73AEB}" presName="thickLine" presStyleLbl="alignNode1" presStyleIdx="1" presStyleCnt="7"/>
      <dgm:spPr/>
    </dgm:pt>
    <dgm:pt modelId="{FB34B8AF-2B61-44D0-8CCF-DDC5833C27F7}" type="pres">
      <dgm:prSet presAssocID="{606FC4DD-FFB1-4801-964A-3946A5B73AEB}" presName="horz1" presStyleCnt="0"/>
      <dgm:spPr/>
    </dgm:pt>
    <dgm:pt modelId="{71354F38-D795-4856-B26E-0987B9B38F1A}" type="pres">
      <dgm:prSet presAssocID="{606FC4DD-FFB1-4801-964A-3946A5B73AEB}" presName="tx1" presStyleLbl="revTx" presStyleIdx="1" presStyleCnt="7"/>
      <dgm:spPr/>
    </dgm:pt>
    <dgm:pt modelId="{A200E1FF-F8B1-4B6E-8F98-C6A1B62ECB2D}" type="pres">
      <dgm:prSet presAssocID="{606FC4DD-FFB1-4801-964A-3946A5B73AEB}" presName="vert1" presStyleCnt="0"/>
      <dgm:spPr/>
    </dgm:pt>
    <dgm:pt modelId="{E9F7E066-B169-4811-BCBA-B240058CF0F5}" type="pres">
      <dgm:prSet presAssocID="{652947C9-FDC1-4AB0-825E-6475F05A26E1}" presName="thickLine" presStyleLbl="alignNode1" presStyleIdx="2" presStyleCnt="7"/>
      <dgm:spPr/>
    </dgm:pt>
    <dgm:pt modelId="{41C84A3E-2998-4402-BA90-70E13AE98585}" type="pres">
      <dgm:prSet presAssocID="{652947C9-FDC1-4AB0-825E-6475F05A26E1}" presName="horz1" presStyleCnt="0"/>
      <dgm:spPr/>
    </dgm:pt>
    <dgm:pt modelId="{555340AE-065A-41EB-9281-6255ACC54DDB}" type="pres">
      <dgm:prSet presAssocID="{652947C9-FDC1-4AB0-825E-6475F05A26E1}" presName="tx1" presStyleLbl="revTx" presStyleIdx="2" presStyleCnt="7"/>
      <dgm:spPr/>
    </dgm:pt>
    <dgm:pt modelId="{A0A31DF0-176C-4E30-87DD-79B1F20C48A1}" type="pres">
      <dgm:prSet presAssocID="{652947C9-FDC1-4AB0-825E-6475F05A26E1}" presName="vert1" presStyleCnt="0"/>
      <dgm:spPr/>
    </dgm:pt>
    <dgm:pt modelId="{B35F0E69-F4BB-4DE3-AC39-5A3E32BE191A}" type="pres">
      <dgm:prSet presAssocID="{7542F9C5-C60B-4EA6-8170-7793638A4A26}" presName="thickLine" presStyleLbl="alignNode1" presStyleIdx="3" presStyleCnt="7"/>
      <dgm:spPr/>
    </dgm:pt>
    <dgm:pt modelId="{1A2F650F-5977-4DC2-86C5-7D19B0B727BE}" type="pres">
      <dgm:prSet presAssocID="{7542F9C5-C60B-4EA6-8170-7793638A4A26}" presName="horz1" presStyleCnt="0"/>
      <dgm:spPr/>
    </dgm:pt>
    <dgm:pt modelId="{8B2A9EDE-673E-41D1-BEF7-AA60CCFBDE02}" type="pres">
      <dgm:prSet presAssocID="{7542F9C5-C60B-4EA6-8170-7793638A4A26}" presName="tx1" presStyleLbl="revTx" presStyleIdx="3" presStyleCnt="7"/>
      <dgm:spPr/>
    </dgm:pt>
    <dgm:pt modelId="{140BFFFC-19D8-4EE2-AF6A-393AE89C3CF2}" type="pres">
      <dgm:prSet presAssocID="{7542F9C5-C60B-4EA6-8170-7793638A4A26}" presName="vert1" presStyleCnt="0"/>
      <dgm:spPr/>
    </dgm:pt>
    <dgm:pt modelId="{44456701-5932-49CE-B37F-641A96A94DD9}" type="pres">
      <dgm:prSet presAssocID="{1BC99369-BF1E-4613-A619-E0E9049D80CF}" presName="thickLine" presStyleLbl="alignNode1" presStyleIdx="4" presStyleCnt="7"/>
      <dgm:spPr/>
    </dgm:pt>
    <dgm:pt modelId="{33A98339-4AD4-4A1F-A670-AB1BFFC2A638}" type="pres">
      <dgm:prSet presAssocID="{1BC99369-BF1E-4613-A619-E0E9049D80CF}" presName="horz1" presStyleCnt="0"/>
      <dgm:spPr/>
    </dgm:pt>
    <dgm:pt modelId="{1096FDFF-129E-41C4-AB79-73225A4D6EE1}" type="pres">
      <dgm:prSet presAssocID="{1BC99369-BF1E-4613-A619-E0E9049D80CF}" presName="tx1" presStyleLbl="revTx" presStyleIdx="4" presStyleCnt="7"/>
      <dgm:spPr/>
    </dgm:pt>
    <dgm:pt modelId="{D7E6B336-ED33-4A7F-93D6-978DE0284004}" type="pres">
      <dgm:prSet presAssocID="{1BC99369-BF1E-4613-A619-E0E9049D80CF}" presName="vert1" presStyleCnt="0"/>
      <dgm:spPr/>
    </dgm:pt>
    <dgm:pt modelId="{9F44CC4A-0919-4004-8819-2F654B916599}" type="pres">
      <dgm:prSet presAssocID="{B28926CD-7A4C-41A2-BF8C-A7F4314EEB29}" presName="thickLine" presStyleLbl="alignNode1" presStyleIdx="5" presStyleCnt="7"/>
      <dgm:spPr/>
    </dgm:pt>
    <dgm:pt modelId="{F445740A-CA05-46CE-A913-B46F98D3D697}" type="pres">
      <dgm:prSet presAssocID="{B28926CD-7A4C-41A2-BF8C-A7F4314EEB29}" presName="horz1" presStyleCnt="0"/>
      <dgm:spPr/>
    </dgm:pt>
    <dgm:pt modelId="{0BEB38FB-CA8B-453A-ACDB-A0D7732E6159}" type="pres">
      <dgm:prSet presAssocID="{B28926CD-7A4C-41A2-BF8C-A7F4314EEB29}" presName="tx1" presStyleLbl="revTx" presStyleIdx="5" presStyleCnt="7"/>
      <dgm:spPr/>
    </dgm:pt>
    <dgm:pt modelId="{3198269B-260A-47E1-BEC7-6C615B2DB1DC}" type="pres">
      <dgm:prSet presAssocID="{B28926CD-7A4C-41A2-BF8C-A7F4314EEB29}" presName="vert1" presStyleCnt="0"/>
      <dgm:spPr/>
    </dgm:pt>
    <dgm:pt modelId="{CD7C10FE-6080-4760-99D1-DE8F82753F6B}" type="pres">
      <dgm:prSet presAssocID="{6945D3C7-2B91-49C9-9396-E2E9ED2759F7}" presName="thickLine" presStyleLbl="alignNode1" presStyleIdx="6" presStyleCnt="7"/>
      <dgm:spPr/>
    </dgm:pt>
    <dgm:pt modelId="{0951F9E5-E721-448B-86D2-EA3A7AEE4D93}" type="pres">
      <dgm:prSet presAssocID="{6945D3C7-2B91-49C9-9396-E2E9ED2759F7}" presName="horz1" presStyleCnt="0"/>
      <dgm:spPr/>
    </dgm:pt>
    <dgm:pt modelId="{2AA10451-111A-46C5-89A4-F9E751ECE253}" type="pres">
      <dgm:prSet presAssocID="{6945D3C7-2B91-49C9-9396-E2E9ED2759F7}" presName="tx1" presStyleLbl="revTx" presStyleIdx="6" presStyleCnt="7"/>
      <dgm:spPr/>
    </dgm:pt>
    <dgm:pt modelId="{416C6891-AAC3-46A3-9F22-433D320F4CD4}" type="pres">
      <dgm:prSet presAssocID="{6945D3C7-2B91-49C9-9396-E2E9ED2759F7}" presName="vert1" presStyleCnt="0"/>
      <dgm:spPr/>
    </dgm:pt>
  </dgm:ptLst>
  <dgm:cxnLst>
    <dgm:cxn modelId="{093C8D08-81D6-4EEB-90CB-72B67D186FE6}" srcId="{703CBD57-0BF0-4638-B55D-6D41E24B3DA0}" destId="{57E1482C-4F16-41D7-B445-1E69BAA8CFA5}" srcOrd="0" destOrd="0" parTransId="{AB5A0007-9DA1-40BD-8C23-88BD4BB3C2BE}" sibTransId="{39BD6933-A5A2-4CBE-B12C-7E040055E5DC}"/>
    <dgm:cxn modelId="{774FEC0E-ABAE-4225-8A4F-EE0EB36C3D9A}" type="presOf" srcId="{7542F9C5-C60B-4EA6-8170-7793638A4A26}" destId="{8B2A9EDE-673E-41D1-BEF7-AA60CCFBDE02}" srcOrd="0" destOrd="0" presId="urn:microsoft.com/office/officeart/2008/layout/LinedList"/>
    <dgm:cxn modelId="{4BAB8C27-3EF1-418F-BE85-1D79008A16BF}" type="presOf" srcId="{652947C9-FDC1-4AB0-825E-6475F05A26E1}" destId="{555340AE-065A-41EB-9281-6255ACC54DDB}" srcOrd="0" destOrd="0" presId="urn:microsoft.com/office/officeart/2008/layout/LinedList"/>
    <dgm:cxn modelId="{1325E232-2789-4E6B-8FFA-B4A27AC83496}" type="presOf" srcId="{1BC99369-BF1E-4613-A619-E0E9049D80CF}" destId="{1096FDFF-129E-41C4-AB79-73225A4D6EE1}" srcOrd="0" destOrd="0" presId="urn:microsoft.com/office/officeart/2008/layout/LinedList"/>
    <dgm:cxn modelId="{93F6746D-4763-497C-8654-CA97CAE829DD}" type="presOf" srcId="{703CBD57-0BF0-4638-B55D-6D41E24B3DA0}" destId="{FEA30990-AC49-443A-BA10-C2002CC76352}" srcOrd="0" destOrd="0" presId="urn:microsoft.com/office/officeart/2008/layout/LinedList"/>
    <dgm:cxn modelId="{48D4764F-1C19-4FAE-B66C-3E7E358A9FC0}" srcId="{703CBD57-0BF0-4638-B55D-6D41E24B3DA0}" destId="{1BC99369-BF1E-4613-A619-E0E9049D80CF}" srcOrd="4" destOrd="0" parTransId="{92084839-6E3C-4102-B038-44B6792EF6A6}" sibTransId="{E4EA6249-067D-4BFE-9B49-D687A93DBB1E}"/>
    <dgm:cxn modelId="{472D9970-A505-440F-A1B1-79B5C22EABEA}" srcId="{703CBD57-0BF0-4638-B55D-6D41E24B3DA0}" destId="{B28926CD-7A4C-41A2-BF8C-A7F4314EEB29}" srcOrd="5" destOrd="0" parTransId="{A17E4AF2-4095-4A93-9A8D-DDFD41851DE2}" sibTransId="{49569F99-ABA0-4630-8C28-416C7ED7EC4C}"/>
    <dgm:cxn modelId="{9345BC86-BB19-447A-8CA2-6354AF0DC3AD}" srcId="{703CBD57-0BF0-4638-B55D-6D41E24B3DA0}" destId="{652947C9-FDC1-4AB0-825E-6475F05A26E1}" srcOrd="2" destOrd="0" parTransId="{A53F7F4D-B522-4E72-8EF2-D5C4AC8C45E6}" sibTransId="{D7E5FAE4-76B9-460D-9B0F-59572BCA81FE}"/>
    <dgm:cxn modelId="{7050F28A-82B2-46FF-BCF3-2A790F0FDFF2}" type="presOf" srcId="{B28926CD-7A4C-41A2-BF8C-A7F4314EEB29}" destId="{0BEB38FB-CA8B-453A-ACDB-A0D7732E6159}" srcOrd="0" destOrd="0" presId="urn:microsoft.com/office/officeart/2008/layout/LinedList"/>
    <dgm:cxn modelId="{E506C493-FB9B-4578-A922-6318E565F6D5}" srcId="{703CBD57-0BF0-4638-B55D-6D41E24B3DA0}" destId="{6945D3C7-2B91-49C9-9396-E2E9ED2759F7}" srcOrd="6" destOrd="0" parTransId="{2045070B-EE05-44B7-8E3D-F5938706231D}" sibTransId="{E320D608-D5BF-4C90-A349-D45A28DD489E}"/>
    <dgm:cxn modelId="{DB1E0F97-BC8F-46A1-A1D3-06455D58E777}" srcId="{703CBD57-0BF0-4638-B55D-6D41E24B3DA0}" destId="{606FC4DD-FFB1-4801-964A-3946A5B73AEB}" srcOrd="1" destOrd="0" parTransId="{E8D5AEA3-DBDA-4DD1-B352-34F538FE6F2A}" sibTransId="{4ABA7E5E-2C10-47D5-B070-2BF622126416}"/>
    <dgm:cxn modelId="{FA335EBB-2923-4928-8977-633849F4D68F}" type="presOf" srcId="{57E1482C-4F16-41D7-B445-1E69BAA8CFA5}" destId="{3E8CD3B2-3ACC-4AB8-A3F1-641ED3692DC4}" srcOrd="0" destOrd="0" presId="urn:microsoft.com/office/officeart/2008/layout/LinedList"/>
    <dgm:cxn modelId="{59188CC2-B7DB-4030-B20E-D5EB6B429227}" type="presOf" srcId="{606FC4DD-FFB1-4801-964A-3946A5B73AEB}" destId="{71354F38-D795-4856-B26E-0987B9B38F1A}" srcOrd="0" destOrd="0" presId="urn:microsoft.com/office/officeart/2008/layout/LinedList"/>
    <dgm:cxn modelId="{76D2D8DA-91DC-4773-98F7-F49899506748}" srcId="{703CBD57-0BF0-4638-B55D-6D41E24B3DA0}" destId="{7542F9C5-C60B-4EA6-8170-7793638A4A26}" srcOrd="3" destOrd="0" parTransId="{69918424-ABDE-408A-90D7-FDFAE00AB341}" sibTransId="{BC11E680-01F4-4B66-9011-03B06C454EB3}"/>
    <dgm:cxn modelId="{40A97DEB-25C2-4FA7-B4E8-48CD6FB53518}" type="presOf" srcId="{6945D3C7-2B91-49C9-9396-E2E9ED2759F7}" destId="{2AA10451-111A-46C5-89A4-F9E751ECE253}" srcOrd="0" destOrd="0" presId="urn:microsoft.com/office/officeart/2008/layout/LinedList"/>
    <dgm:cxn modelId="{D08871C3-B70C-4D9E-9D82-0F77E2AB9BBF}" type="presParOf" srcId="{FEA30990-AC49-443A-BA10-C2002CC76352}" destId="{3FEE62AE-3224-4C1A-A46B-727F25299E0E}" srcOrd="0" destOrd="0" presId="urn:microsoft.com/office/officeart/2008/layout/LinedList"/>
    <dgm:cxn modelId="{E18C8A10-31F8-47FE-A8B4-7E20F179DF5C}" type="presParOf" srcId="{FEA30990-AC49-443A-BA10-C2002CC76352}" destId="{5190CBB9-834D-4388-B7FE-9B4329BBEFD0}" srcOrd="1" destOrd="0" presId="urn:microsoft.com/office/officeart/2008/layout/LinedList"/>
    <dgm:cxn modelId="{E577491B-3348-4A16-B0D0-34BBABA31DBD}" type="presParOf" srcId="{5190CBB9-834D-4388-B7FE-9B4329BBEFD0}" destId="{3E8CD3B2-3ACC-4AB8-A3F1-641ED3692DC4}" srcOrd="0" destOrd="0" presId="urn:microsoft.com/office/officeart/2008/layout/LinedList"/>
    <dgm:cxn modelId="{51924943-9C87-4FAA-9FCB-28531676557E}" type="presParOf" srcId="{5190CBB9-834D-4388-B7FE-9B4329BBEFD0}" destId="{C99156E8-D7C2-4B86-B034-25FBD1CB4F63}" srcOrd="1" destOrd="0" presId="urn:microsoft.com/office/officeart/2008/layout/LinedList"/>
    <dgm:cxn modelId="{AC41E5A5-1015-4C6A-AF22-32989405C4AB}" type="presParOf" srcId="{FEA30990-AC49-443A-BA10-C2002CC76352}" destId="{95AC7CB9-0961-47C6-A087-98F90A534E09}" srcOrd="2" destOrd="0" presId="urn:microsoft.com/office/officeart/2008/layout/LinedList"/>
    <dgm:cxn modelId="{E9DB8E62-78E9-4D1C-948D-2B9C12B4BCE5}" type="presParOf" srcId="{FEA30990-AC49-443A-BA10-C2002CC76352}" destId="{FB34B8AF-2B61-44D0-8CCF-DDC5833C27F7}" srcOrd="3" destOrd="0" presId="urn:microsoft.com/office/officeart/2008/layout/LinedList"/>
    <dgm:cxn modelId="{D8A5C4CD-21D2-4B63-B9BA-BAF49F85A8BC}" type="presParOf" srcId="{FB34B8AF-2B61-44D0-8CCF-DDC5833C27F7}" destId="{71354F38-D795-4856-B26E-0987B9B38F1A}" srcOrd="0" destOrd="0" presId="urn:microsoft.com/office/officeart/2008/layout/LinedList"/>
    <dgm:cxn modelId="{84BA5DE0-10A0-4CD0-ABB3-B501951609D5}" type="presParOf" srcId="{FB34B8AF-2B61-44D0-8CCF-DDC5833C27F7}" destId="{A200E1FF-F8B1-4B6E-8F98-C6A1B62ECB2D}" srcOrd="1" destOrd="0" presId="urn:microsoft.com/office/officeart/2008/layout/LinedList"/>
    <dgm:cxn modelId="{3799D87D-16DB-47C0-AA55-6D9D95A2163A}" type="presParOf" srcId="{FEA30990-AC49-443A-BA10-C2002CC76352}" destId="{E9F7E066-B169-4811-BCBA-B240058CF0F5}" srcOrd="4" destOrd="0" presId="urn:microsoft.com/office/officeart/2008/layout/LinedList"/>
    <dgm:cxn modelId="{265065ED-0F19-46A0-B3DA-6CDB67E3921D}" type="presParOf" srcId="{FEA30990-AC49-443A-BA10-C2002CC76352}" destId="{41C84A3E-2998-4402-BA90-70E13AE98585}" srcOrd="5" destOrd="0" presId="urn:microsoft.com/office/officeart/2008/layout/LinedList"/>
    <dgm:cxn modelId="{9BCA9379-7193-4688-B9D3-D9A4CD4E36CA}" type="presParOf" srcId="{41C84A3E-2998-4402-BA90-70E13AE98585}" destId="{555340AE-065A-41EB-9281-6255ACC54DDB}" srcOrd="0" destOrd="0" presId="urn:microsoft.com/office/officeart/2008/layout/LinedList"/>
    <dgm:cxn modelId="{7F8F2E26-354B-42F4-AE06-4437E131A97E}" type="presParOf" srcId="{41C84A3E-2998-4402-BA90-70E13AE98585}" destId="{A0A31DF0-176C-4E30-87DD-79B1F20C48A1}" srcOrd="1" destOrd="0" presId="urn:microsoft.com/office/officeart/2008/layout/LinedList"/>
    <dgm:cxn modelId="{423A98B5-76FC-4060-8F9F-6FD4B9190C93}" type="presParOf" srcId="{FEA30990-AC49-443A-BA10-C2002CC76352}" destId="{B35F0E69-F4BB-4DE3-AC39-5A3E32BE191A}" srcOrd="6" destOrd="0" presId="urn:microsoft.com/office/officeart/2008/layout/LinedList"/>
    <dgm:cxn modelId="{E8FF94AC-B6CA-4217-9C40-DAB4012F97EB}" type="presParOf" srcId="{FEA30990-AC49-443A-BA10-C2002CC76352}" destId="{1A2F650F-5977-4DC2-86C5-7D19B0B727BE}" srcOrd="7" destOrd="0" presId="urn:microsoft.com/office/officeart/2008/layout/LinedList"/>
    <dgm:cxn modelId="{E2611E90-A98A-438C-AC5C-59C111E024B2}" type="presParOf" srcId="{1A2F650F-5977-4DC2-86C5-7D19B0B727BE}" destId="{8B2A9EDE-673E-41D1-BEF7-AA60CCFBDE02}" srcOrd="0" destOrd="0" presId="urn:microsoft.com/office/officeart/2008/layout/LinedList"/>
    <dgm:cxn modelId="{F10B8666-AA1C-48B2-B4F8-7758E997D521}" type="presParOf" srcId="{1A2F650F-5977-4DC2-86C5-7D19B0B727BE}" destId="{140BFFFC-19D8-4EE2-AF6A-393AE89C3CF2}" srcOrd="1" destOrd="0" presId="urn:microsoft.com/office/officeart/2008/layout/LinedList"/>
    <dgm:cxn modelId="{A9164DC2-5C21-466E-AE9E-54531AFFC62D}" type="presParOf" srcId="{FEA30990-AC49-443A-BA10-C2002CC76352}" destId="{44456701-5932-49CE-B37F-641A96A94DD9}" srcOrd="8" destOrd="0" presId="urn:microsoft.com/office/officeart/2008/layout/LinedList"/>
    <dgm:cxn modelId="{5249ECDD-28B2-4492-997B-B7BFAC1C02CB}" type="presParOf" srcId="{FEA30990-AC49-443A-BA10-C2002CC76352}" destId="{33A98339-4AD4-4A1F-A670-AB1BFFC2A638}" srcOrd="9" destOrd="0" presId="urn:microsoft.com/office/officeart/2008/layout/LinedList"/>
    <dgm:cxn modelId="{BFB44761-762A-4B43-9669-F53242BE9110}" type="presParOf" srcId="{33A98339-4AD4-4A1F-A670-AB1BFFC2A638}" destId="{1096FDFF-129E-41C4-AB79-73225A4D6EE1}" srcOrd="0" destOrd="0" presId="urn:microsoft.com/office/officeart/2008/layout/LinedList"/>
    <dgm:cxn modelId="{2F20EB52-59A0-4731-8713-44466871FA64}" type="presParOf" srcId="{33A98339-4AD4-4A1F-A670-AB1BFFC2A638}" destId="{D7E6B336-ED33-4A7F-93D6-978DE0284004}" srcOrd="1" destOrd="0" presId="urn:microsoft.com/office/officeart/2008/layout/LinedList"/>
    <dgm:cxn modelId="{CDE03512-DD81-48A6-A120-3660CAF493BC}" type="presParOf" srcId="{FEA30990-AC49-443A-BA10-C2002CC76352}" destId="{9F44CC4A-0919-4004-8819-2F654B916599}" srcOrd="10" destOrd="0" presId="urn:microsoft.com/office/officeart/2008/layout/LinedList"/>
    <dgm:cxn modelId="{FAD761B8-4697-4E96-B1DB-79194D78322F}" type="presParOf" srcId="{FEA30990-AC49-443A-BA10-C2002CC76352}" destId="{F445740A-CA05-46CE-A913-B46F98D3D697}" srcOrd="11" destOrd="0" presId="urn:microsoft.com/office/officeart/2008/layout/LinedList"/>
    <dgm:cxn modelId="{0FBCFEE9-9688-45B6-A364-375C4D85469C}" type="presParOf" srcId="{F445740A-CA05-46CE-A913-B46F98D3D697}" destId="{0BEB38FB-CA8B-453A-ACDB-A0D7732E6159}" srcOrd="0" destOrd="0" presId="urn:microsoft.com/office/officeart/2008/layout/LinedList"/>
    <dgm:cxn modelId="{5D7A9022-7851-4BEC-8D76-C0B83EA97D13}" type="presParOf" srcId="{F445740A-CA05-46CE-A913-B46F98D3D697}" destId="{3198269B-260A-47E1-BEC7-6C615B2DB1DC}" srcOrd="1" destOrd="0" presId="urn:microsoft.com/office/officeart/2008/layout/LinedList"/>
    <dgm:cxn modelId="{E941F30D-4232-45C2-88FC-47E423ECF792}" type="presParOf" srcId="{FEA30990-AC49-443A-BA10-C2002CC76352}" destId="{CD7C10FE-6080-4760-99D1-DE8F82753F6B}" srcOrd="12" destOrd="0" presId="urn:microsoft.com/office/officeart/2008/layout/LinedList"/>
    <dgm:cxn modelId="{EC1748F1-DF0C-400D-B6FC-821244A62ED2}" type="presParOf" srcId="{FEA30990-AC49-443A-BA10-C2002CC76352}" destId="{0951F9E5-E721-448B-86D2-EA3A7AEE4D93}" srcOrd="13" destOrd="0" presId="urn:microsoft.com/office/officeart/2008/layout/LinedList"/>
    <dgm:cxn modelId="{48649F71-F0B6-4464-9B11-7BCFE289D7E3}" type="presParOf" srcId="{0951F9E5-E721-448B-86D2-EA3A7AEE4D93}" destId="{2AA10451-111A-46C5-89A4-F9E751ECE253}" srcOrd="0" destOrd="0" presId="urn:microsoft.com/office/officeart/2008/layout/LinedList"/>
    <dgm:cxn modelId="{1663BDB0-3A17-4019-8588-CE67185CC3CD}" type="presParOf" srcId="{0951F9E5-E721-448B-86D2-EA3A7AEE4D93}" destId="{416C6891-AAC3-46A3-9F22-433D320F4CD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5E4AE2A-C7DC-48A2-AFDA-A53C8C1F4DCC}" type="doc">
      <dgm:prSet loTypeId="urn:microsoft.com/office/officeart/2018/2/layout/IconLabelList" loCatId="icon" qsTypeId="urn:microsoft.com/office/officeart/2005/8/quickstyle/simple4" qsCatId="simple" csTypeId="urn:microsoft.com/office/officeart/2005/8/colors/accent0_3" csCatId="mainScheme" phldr="1"/>
      <dgm:spPr/>
      <dgm:t>
        <a:bodyPr/>
        <a:lstStyle/>
        <a:p>
          <a:endParaRPr lang="en-US"/>
        </a:p>
      </dgm:t>
    </dgm:pt>
    <dgm:pt modelId="{04917005-B8D5-41CA-97D0-1CEA7A799EA1}">
      <dgm:prSet/>
      <dgm:spPr/>
      <dgm:t>
        <a:bodyPr/>
        <a:lstStyle/>
        <a:p>
          <a:pPr>
            <a:lnSpc>
              <a:spcPct val="100000"/>
            </a:lnSpc>
          </a:pPr>
          <a:r>
            <a:rPr lang="en-US" b="1" dirty="0">
              <a:latin typeface="Calibri Light" panose="020F0302020204030204" pitchFamily="34" charset="0"/>
              <a:cs typeface="Calibri Light" panose="020F0302020204030204" pitchFamily="34" charset="0"/>
            </a:rPr>
            <a:t>A written description or narrative of the business opportunity </a:t>
          </a:r>
        </a:p>
      </dgm:t>
    </dgm:pt>
    <dgm:pt modelId="{7445B9B2-E8B0-454D-8907-B2B8230B5FAE}" type="parTrans" cxnId="{66CCBB85-E796-4B02-B826-C8E79FE397AC}">
      <dgm:prSet/>
      <dgm:spPr/>
      <dgm:t>
        <a:bodyPr/>
        <a:lstStyle/>
        <a:p>
          <a:endParaRPr lang="en-US"/>
        </a:p>
      </dgm:t>
    </dgm:pt>
    <dgm:pt modelId="{4210015E-EDE9-41C7-BCFE-0D44C67F5764}" type="sibTrans" cxnId="{66CCBB85-E796-4B02-B826-C8E79FE397AC}">
      <dgm:prSet/>
      <dgm:spPr/>
      <dgm:t>
        <a:bodyPr/>
        <a:lstStyle/>
        <a:p>
          <a:endParaRPr lang="en-US"/>
        </a:p>
      </dgm:t>
    </dgm:pt>
    <dgm:pt modelId="{E29426A9-5B91-4318-A4B7-FCB4DC2602FD}">
      <dgm:prSet/>
      <dgm:spPr/>
      <dgm:t>
        <a:bodyPr/>
        <a:lstStyle/>
        <a:p>
          <a:pPr>
            <a:lnSpc>
              <a:spcPct val="100000"/>
            </a:lnSpc>
          </a:pPr>
          <a:r>
            <a:rPr lang="en-US" b="1" dirty="0">
              <a:latin typeface="Calibri Light" panose="020F0302020204030204" pitchFamily="34" charset="0"/>
              <a:cs typeface="Calibri Light" panose="020F0302020204030204" pitchFamily="34" charset="0"/>
            </a:rPr>
            <a:t>Outline of your goals, objectives and strategies </a:t>
          </a:r>
        </a:p>
      </dgm:t>
    </dgm:pt>
    <dgm:pt modelId="{3C21AA26-9CC6-48C0-903F-C2B318246595}" type="parTrans" cxnId="{DB096136-AA43-4700-A42B-30D349BEBEBB}">
      <dgm:prSet/>
      <dgm:spPr/>
      <dgm:t>
        <a:bodyPr/>
        <a:lstStyle/>
        <a:p>
          <a:endParaRPr lang="en-US"/>
        </a:p>
      </dgm:t>
    </dgm:pt>
    <dgm:pt modelId="{1B5DB6DC-B4D7-4E21-9F1C-4D852EA06D3D}" type="sibTrans" cxnId="{DB096136-AA43-4700-A42B-30D349BEBEBB}">
      <dgm:prSet/>
      <dgm:spPr/>
      <dgm:t>
        <a:bodyPr/>
        <a:lstStyle/>
        <a:p>
          <a:endParaRPr lang="en-US"/>
        </a:p>
      </dgm:t>
    </dgm:pt>
    <dgm:pt modelId="{096787F6-6147-4835-B80E-8AF640C7F2E2}">
      <dgm:prSet/>
      <dgm:spPr/>
      <dgm:t>
        <a:bodyPr/>
        <a:lstStyle/>
        <a:p>
          <a:pPr>
            <a:lnSpc>
              <a:spcPct val="100000"/>
            </a:lnSpc>
          </a:pPr>
          <a:r>
            <a:rPr lang="en-US" b="1" dirty="0">
              <a:latin typeface="Calibri Light" panose="020F0302020204030204" pitchFamily="34" charset="0"/>
              <a:cs typeface="Calibri Light" panose="020F0302020204030204" pitchFamily="34" charset="0"/>
            </a:rPr>
            <a:t>Identification of factors that will determine your success </a:t>
          </a:r>
        </a:p>
      </dgm:t>
    </dgm:pt>
    <dgm:pt modelId="{BA98F125-D411-4423-8A99-D7F8C02B8B41}" type="parTrans" cxnId="{08661C9E-C685-40AD-AF1E-D269E4D7D181}">
      <dgm:prSet/>
      <dgm:spPr/>
      <dgm:t>
        <a:bodyPr/>
        <a:lstStyle/>
        <a:p>
          <a:endParaRPr lang="en-US"/>
        </a:p>
      </dgm:t>
    </dgm:pt>
    <dgm:pt modelId="{12CB2E10-D6AC-4B62-8947-66B8626FF0EB}" type="sibTrans" cxnId="{08661C9E-C685-40AD-AF1E-D269E4D7D181}">
      <dgm:prSet/>
      <dgm:spPr/>
      <dgm:t>
        <a:bodyPr/>
        <a:lstStyle/>
        <a:p>
          <a:endParaRPr lang="en-US"/>
        </a:p>
      </dgm:t>
    </dgm:pt>
    <dgm:pt modelId="{3A90B240-56C9-43C2-BACA-EA6054AE1E93}">
      <dgm:prSet/>
      <dgm:spPr/>
      <dgm:t>
        <a:bodyPr/>
        <a:lstStyle/>
        <a:p>
          <a:pPr>
            <a:lnSpc>
              <a:spcPct val="100000"/>
            </a:lnSpc>
          </a:pPr>
          <a:r>
            <a:rPr lang="en-US" b="1" dirty="0">
              <a:latin typeface="Calibri Light" panose="020F0302020204030204" pitchFamily="34" charset="0"/>
              <a:cs typeface="Calibri Light" panose="020F0302020204030204" pitchFamily="34" charset="0"/>
            </a:rPr>
            <a:t>Demonstration of your ability to repay a loan</a:t>
          </a:r>
        </a:p>
      </dgm:t>
    </dgm:pt>
    <dgm:pt modelId="{D2176AF7-BA82-4F23-BB92-48AED76A4D7A}" type="parTrans" cxnId="{B59590E7-B184-402C-9C5F-E1E01D80A5AD}">
      <dgm:prSet/>
      <dgm:spPr/>
      <dgm:t>
        <a:bodyPr/>
        <a:lstStyle/>
        <a:p>
          <a:endParaRPr lang="en-US"/>
        </a:p>
      </dgm:t>
    </dgm:pt>
    <dgm:pt modelId="{76005160-408C-4CDA-840A-37C9F7F26F0D}" type="sibTrans" cxnId="{B59590E7-B184-402C-9C5F-E1E01D80A5AD}">
      <dgm:prSet/>
      <dgm:spPr/>
      <dgm:t>
        <a:bodyPr/>
        <a:lstStyle/>
        <a:p>
          <a:endParaRPr lang="en-US"/>
        </a:p>
      </dgm:t>
    </dgm:pt>
    <dgm:pt modelId="{37051001-A3BC-4F51-90E5-846641AD7B5B}" type="pres">
      <dgm:prSet presAssocID="{E5E4AE2A-C7DC-48A2-AFDA-A53C8C1F4DCC}" presName="root" presStyleCnt="0">
        <dgm:presLayoutVars>
          <dgm:dir/>
          <dgm:resizeHandles val="exact"/>
        </dgm:presLayoutVars>
      </dgm:prSet>
      <dgm:spPr/>
    </dgm:pt>
    <dgm:pt modelId="{E78C92FF-CC6F-40DC-BE23-D0C9B6FAEA2F}" type="pres">
      <dgm:prSet presAssocID="{04917005-B8D5-41CA-97D0-1CEA7A799EA1}" presName="compNode" presStyleCnt="0"/>
      <dgm:spPr/>
    </dgm:pt>
    <dgm:pt modelId="{1B8CDD4E-84A6-4F14-A0A5-48511CEAB92A}" type="pres">
      <dgm:prSet presAssocID="{04917005-B8D5-41CA-97D0-1CEA7A799EA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ument"/>
        </a:ext>
      </dgm:extLst>
    </dgm:pt>
    <dgm:pt modelId="{E60BECB2-5A2B-4CC4-80E1-1BDE2939DE3F}" type="pres">
      <dgm:prSet presAssocID="{04917005-B8D5-41CA-97D0-1CEA7A799EA1}" presName="spaceRect" presStyleCnt="0"/>
      <dgm:spPr/>
    </dgm:pt>
    <dgm:pt modelId="{E48D0C16-D71F-42E9-B7FD-FF55C3A2D394}" type="pres">
      <dgm:prSet presAssocID="{04917005-B8D5-41CA-97D0-1CEA7A799EA1}" presName="textRect" presStyleLbl="revTx" presStyleIdx="0" presStyleCnt="4">
        <dgm:presLayoutVars>
          <dgm:chMax val="1"/>
          <dgm:chPref val="1"/>
        </dgm:presLayoutVars>
      </dgm:prSet>
      <dgm:spPr/>
    </dgm:pt>
    <dgm:pt modelId="{A2DEA831-C5B5-4AE1-BF72-1C04BB9BD39D}" type="pres">
      <dgm:prSet presAssocID="{4210015E-EDE9-41C7-BCFE-0D44C67F5764}" presName="sibTrans" presStyleCnt="0"/>
      <dgm:spPr/>
    </dgm:pt>
    <dgm:pt modelId="{D77950A8-4DED-45E3-BB80-E66CDF5344B6}" type="pres">
      <dgm:prSet presAssocID="{E29426A9-5B91-4318-A4B7-FCB4DC2602FD}" presName="compNode" presStyleCnt="0"/>
      <dgm:spPr/>
    </dgm:pt>
    <dgm:pt modelId="{5BC9572F-A6CB-4DF0-92C7-7F3632939354}" type="pres">
      <dgm:prSet presAssocID="{E29426A9-5B91-4318-A4B7-FCB4DC2602F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llseye"/>
        </a:ext>
      </dgm:extLst>
    </dgm:pt>
    <dgm:pt modelId="{2BEEB2FE-54CF-4D3B-B598-B4834CC8D58C}" type="pres">
      <dgm:prSet presAssocID="{E29426A9-5B91-4318-A4B7-FCB4DC2602FD}" presName="spaceRect" presStyleCnt="0"/>
      <dgm:spPr/>
    </dgm:pt>
    <dgm:pt modelId="{6F7640C1-708A-4E4C-A6B6-356D30BAF870}" type="pres">
      <dgm:prSet presAssocID="{E29426A9-5B91-4318-A4B7-FCB4DC2602FD}" presName="textRect" presStyleLbl="revTx" presStyleIdx="1" presStyleCnt="4">
        <dgm:presLayoutVars>
          <dgm:chMax val="1"/>
          <dgm:chPref val="1"/>
        </dgm:presLayoutVars>
      </dgm:prSet>
      <dgm:spPr/>
    </dgm:pt>
    <dgm:pt modelId="{560BABDB-0F16-4CEC-ACB9-9CDF350BB59D}" type="pres">
      <dgm:prSet presAssocID="{1B5DB6DC-B4D7-4E21-9F1C-4D852EA06D3D}" presName="sibTrans" presStyleCnt="0"/>
      <dgm:spPr/>
    </dgm:pt>
    <dgm:pt modelId="{FFCBE84A-338E-4C1D-A11E-49D112EE2799}" type="pres">
      <dgm:prSet presAssocID="{096787F6-6147-4835-B80E-8AF640C7F2E2}" presName="compNode" presStyleCnt="0"/>
      <dgm:spPr/>
    </dgm:pt>
    <dgm:pt modelId="{082963D8-9262-46F5-9B11-B9CAEBDB532E}" type="pres">
      <dgm:prSet presAssocID="{096787F6-6147-4835-B80E-8AF640C7F2E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agnifying glass"/>
        </a:ext>
      </dgm:extLst>
    </dgm:pt>
    <dgm:pt modelId="{ED86143B-7BE9-4412-948A-8E0C3F54F9F1}" type="pres">
      <dgm:prSet presAssocID="{096787F6-6147-4835-B80E-8AF640C7F2E2}" presName="spaceRect" presStyleCnt="0"/>
      <dgm:spPr/>
    </dgm:pt>
    <dgm:pt modelId="{67696050-761B-430F-A612-DBC8D0670725}" type="pres">
      <dgm:prSet presAssocID="{096787F6-6147-4835-B80E-8AF640C7F2E2}" presName="textRect" presStyleLbl="revTx" presStyleIdx="2" presStyleCnt="4">
        <dgm:presLayoutVars>
          <dgm:chMax val="1"/>
          <dgm:chPref val="1"/>
        </dgm:presLayoutVars>
      </dgm:prSet>
      <dgm:spPr/>
    </dgm:pt>
    <dgm:pt modelId="{E6A805B9-3C90-42A4-A542-7C9695C2D99E}" type="pres">
      <dgm:prSet presAssocID="{12CB2E10-D6AC-4B62-8947-66B8626FF0EB}" presName="sibTrans" presStyleCnt="0"/>
      <dgm:spPr/>
    </dgm:pt>
    <dgm:pt modelId="{07AAABC8-4D14-4A86-8E40-31E8BC2266C2}" type="pres">
      <dgm:prSet presAssocID="{3A90B240-56C9-43C2-BACA-EA6054AE1E93}" presName="compNode" presStyleCnt="0"/>
      <dgm:spPr/>
    </dgm:pt>
    <dgm:pt modelId="{64B11E7A-232B-4262-A27A-671DB6471CDB}" type="pres">
      <dgm:prSet presAssocID="{3A90B240-56C9-43C2-BACA-EA6054AE1E9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oney"/>
        </a:ext>
      </dgm:extLst>
    </dgm:pt>
    <dgm:pt modelId="{9D90E76E-DD54-456E-8293-399AC81DD646}" type="pres">
      <dgm:prSet presAssocID="{3A90B240-56C9-43C2-BACA-EA6054AE1E93}" presName="spaceRect" presStyleCnt="0"/>
      <dgm:spPr/>
    </dgm:pt>
    <dgm:pt modelId="{27038EBB-5244-420E-A48E-A2608DA4878E}" type="pres">
      <dgm:prSet presAssocID="{3A90B240-56C9-43C2-BACA-EA6054AE1E93}" presName="textRect" presStyleLbl="revTx" presStyleIdx="3" presStyleCnt="4">
        <dgm:presLayoutVars>
          <dgm:chMax val="1"/>
          <dgm:chPref val="1"/>
        </dgm:presLayoutVars>
      </dgm:prSet>
      <dgm:spPr/>
    </dgm:pt>
  </dgm:ptLst>
  <dgm:cxnLst>
    <dgm:cxn modelId="{EBE81531-D112-4D63-ADB5-A7E91462AEF9}" type="presOf" srcId="{E5E4AE2A-C7DC-48A2-AFDA-A53C8C1F4DCC}" destId="{37051001-A3BC-4F51-90E5-846641AD7B5B}" srcOrd="0" destOrd="0" presId="urn:microsoft.com/office/officeart/2018/2/layout/IconLabelList"/>
    <dgm:cxn modelId="{DB096136-AA43-4700-A42B-30D349BEBEBB}" srcId="{E5E4AE2A-C7DC-48A2-AFDA-A53C8C1F4DCC}" destId="{E29426A9-5B91-4318-A4B7-FCB4DC2602FD}" srcOrd="1" destOrd="0" parTransId="{3C21AA26-9CC6-48C0-903F-C2B318246595}" sibTransId="{1B5DB6DC-B4D7-4E21-9F1C-4D852EA06D3D}"/>
    <dgm:cxn modelId="{00507A40-6491-4BE3-98E7-EE2DD6429924}" type="presOf" srcId="{E29426A9-5B91-4318-A4B7-FCB4DC2602FD}" destId="{6F7640C1-708A-4E4C-A6B6-356D30BAF870}" srcOrd="0" destOrd="0" presId="urn:microsoft.com/office/officeart/2018/2/layout/IconLabelList"/>
    <dgm:cxn modelId="{2D10A25E-123B-49E6-85B8-E9338AE8FB5F}" type="presOf" srcId="{3A90B240-56C9-43C2-BACA-EA6054AE1E93}" destId="{27038EBB-5244-420E-A48E-A2608DA4878E}" srcOrd="0" destOrd="0" presId="urn:microsoft.com/office/officeart/2018/2/layout/IconLabelList"/>
    <dgm:cxn modelId="{2A060C60-B2A1-44E4-851F-A66C33B2580D}" type="presOf" srcId="{04917005-B8D5-41CA-97D0-1CEA7A799EA1}" destId="{E48D0C16-D71F-42E9-B7FD-FF55C3A2D394}" srcOrd="0" destOrd="0" presId="urn:microsoft.com/office/officeart/2018/2/layout/IconLabelList"/>
    <dgm:cxn modelId="{DC07047F-5775-44E6-BC84-2B553EB9A12E}" type="presOf" srcId="{096787F6-6147-4835-B80E-8AF640C7F2E2}" destId="{67696050-761B-430F-A612-DBC8D0670725}" srcOrd="0" destOrd="0" presId="urn:microsoft.com/office/officeart/2018/2/layout/IconLabelList"/>
    <dgm:cxn modelId="{66CCBB85-E796-4B02-B826-C8E79FE397AC}" srcId="{E5E4AE2A-C7DC-48A2-AFDA-A53C8C1F4DCC}" destId="{04917005-B8D5-41CA-97D0-1CEA7A799EA1}" srcOrd="0" destOrd="0" parTransId="{7445B9B2-E8B0-454D-8907-B2B8230B5FAE}" sibTransId="{4210015E-EDE9-41C7-BCFE-0D44C67F5764}"/>
    <dgm:cxn modelId="{08661C9E-C685-40AD-AF1E-D269E4D7D181}" srcId="{E5E4AE2A-C7DC-48A2-AFDA-A53C8C1F4DCC}" destId="{096787F6-6147-4835-B80E-8AF640C7F2E2}" srcOrd="2" destOrd="0" parTransId="{BA98F125-D411-4423-8A99-D7F8C02B8B41}" sibTransId="{12CB2E10-D6AC-4B62-8947-66B8626FF0EB}"/>
    <dgm:cxn modelId="{B59590E7-B184-402C-9C5F-E1E01D80A5AD}" srcId="{E5E4AE2A-C7DC-48A2-AFDA-A53C8C1F4DCC}" destId="{3A90B240-56C9-43C2-BACA-EA6054AE1E93}" srcOrd="3" destOrd="0" parTransId="{D2176AF7-BA82-4F23-BB92-48AED76A4D7A}" sibTransId="{76005160-408C-4CDA-840A-37C9F7F26F0D}"/>
    <dgm:cxn modelId="{208B9A5B-76BC-4546-968F-7EE0E0F27ABB}" type="presParOf" srcId="{37051001-A3BC-4F51-90E5-846641AD7B5B}" destId="{E78C92FF-CC6F-40DC-BE23-D0C9B6FAEA2F}" srcOrd="0" destOrd="0" presId="urn:microsoft.com/office/officeart/2018/2/layout/IconLabelList"/>
    <dgm:cxn modelId="{827ED5A8-F60A-4A5C-B97C-C8E8C1CEF12D}" type="presParOf" srcId="{E78C92FF-CC6F-40DC-BE23-D0C9B6FAEA2F}" destId="{1B8CDD4E-84A6-4F14-A0A5-48511CEAB92A}" srcOrd="0" destOrd="0" presId="urn:microsoft.com/office/officeart/2018/2/layout/IconLabelList"/>
    <dgm:cxn modelId="{C3070066-E853-4FE4-AEA7-1DE395F16D45}" type="presParOf" srcId="{E78C92FF-CC6F-40DC-BE23-D0C9B6FAEA2F}" destId="{E60BECB2-5A2B-4CC4-80E1-1BDE2939DE3F}" srcOrd="1" destOrd="0" presId="urn:microsoft.com/office/officeart/2018/2/layout/IconLabelList"/>
    <dgm:cxn modelId="{33C39085-AAF1-4DE2-B19B-D783C7143B66}" type="presParOf" srcId="{E78C92FF-CC6F-40DC-BE23-D0C9B6FAEA2F}" destId="{E48D0C16-D71F-42E9-B7FD-FF55C3A2D394}" srcOrd="2" destOrd="0" presId="urn:microsoft.com/office/officeart/2018/2/layout/IconLabelList"/>
    <dgm:cxn modelId="{ECE09737-92F6-485F-A7AE-87127477FD36}" type="presParOf" srcId="{37051001-A3BC-4F51-90E5-846641AD7B5B}" destId="{A2DEA831-C5B5-4AE1-BF72-1C04BB9BD39D}" srcOrd="1" destOrd="0" presId="urn:microsoft.com/office/officeart/2018/2/layout/IconLabelList"/>
    <dgm:cxn modelId="{C3236604-804E-4D09-874B-603C58773EBB}" type="presParOf" srcId="{37051001-A3BC-4F51-90E5-846641AD7B5B}" destId="{D77950A8-4DED-45E3-BB80-E66CDF5344B6}" srcOrd="2" destOrd="0" presId="urn:microsoft.com/office/officeart/2018/2/layout/IconLabelList"/>
    <dgm:cxn modelId="{1B1F422D-C46A-468C-958C-07D8572A4029}" type="presParOf" srcId="{D77950A8-4DED-45E3-BB80-E66CDF5344B6}" destId="{5BC9572F-A6CB-4DF0-92C7-7F3632939354}" srcOrd="0" destOrd="0" presId="urn:microsoft.com/office/officeart/2018/2/layout/IconLabelList"/>
    <dgm:cxn modelId="{DA2CBB9A-BF7E-4BC4-8E46-595EF131F79B}" type="presParOf" srcId="{D77950A8-4DED-45E3-BB80-E66CDF5344B6}" destId="{2BEEB2FE-54CF-4D3B-B598-B4834CC8D58C}" srcOrd="1" destOrd="0" presId="urn:microsoft.com/office/officeart/2018/2/layout/IconLabelList"/>
    <dgm:cxn modelId="{E6D7E0FE-0405-44D6-A0F0-87D9B0CD4BC6}" type="presParOf" srcId="{D77950A8-4DED-45E3-BB80-E66CDF5344B6}" destId="{6F7640C1-708A-4E4C-A6B6-356D30BAF870}" srcOrd="2" destOrd="0" presId="urn:microsoft.com/office/officeart/2018/2/layout/IconLabelList"/>
    <dgm:cxn modelId="{6AF93848-C628-4643-92C7-B47B438AF108}" type="presParOf" srcId="{37051001-A3BC-4F51-90E5-846641AD7B5B}" destId="{560BABDB-0F16-4CEC-ACB9-9CDF350BB59D}" srcOrd="3" destOrd="0" presId="urn:microsoft.com/office/officeart/2018/2/layout/IconLabelList"/>
    <dgm:cxn modelId="{C35A1E98-B166-4974-A676-77C08028F565}" type="presParOf" srcId="{37051001-A3BC-4F51-90E5-846641AD7B5B}" destId="{FFCBE84A-338E-4C1D-A11E-49D112EE2799}" srcOrd="4" destOrd="0" presId="urn:microsoft.com/office/officeart/2018/2/layout/IconLabelList"/>
    <dgm:cxn modelId="{2AB54F19-EBDE-4F33-BE13-6959FB7B71CE}" type="presParOf" srcId="{FFCBE84A-338E-4C1D-A11E-49D112EE2799}" destId="{082963D8-9262-46F5-9B11-B9CAEBDB532E}" srcOrd="0" destOrd="0" presId="urn:microsoft.com/office/officeart/2018/2/layout/IconLabelList"/>
    <dgm:cxn modelId="{D8C9A371-0522-4408-B5E4-A278DA95E81A}" type="presParOf" srcId="{FFCBE84A-338E-4C1D-A11E-49D112EE2799}" destId="{ED86143B-7BE9-4412-948A-8E0C3F54F9F1}" srcOrd="1" destOrd="0" presId="urn:microsoft.com/office/officeart/2018/2/layout/IconLabelList"/>
    <dgm:cxn modelId="{30C55C05-5825-430A-AB2D-30B5E67A15AA}" type="presParOf" srcId="{FFCBE84A-338E-4C1D-A11E-49D112EE2799}" destId="{67696050-761B-430F-A612-DBC8D0670725}" srcOrd="2" destOrd="0" presId="urn:microsoft.com/office/officeart/2018/2/layout/IconLabelList"/>
    <dgm:cxn modelId="{928B2276-E131-4C7C-AF1B-92CA97E0AFD5}" type="presParOf" srcId="{37051001-A3BC-4F51-90E5-846641AD7B5B}" destId="{E6A805B9-3C90-42A4-A542-7C9695C2D99E}" srcOrd="5" destOrd="0" presId="urn:microsoft.com/office/officeart/2018/2/layout/IconLabelList"/>
    <dgm:cxn modelId="{ED1FFF26-87DE-452A-9CA3-3AE3D2483CE4}" type="presParOf" srcId="{37051001-A3BC-4F51-90E5-846641AD7B5B}" destId="{07AAABC8-4D14-4A86-8E40-31E8BC2266C2}" srcOrd="6" destOrd="0" presId="urn:microsoft.com/office/officeart/2018/2/layout/IconLabelList"/>
    <dgm:cxn modelId="{FE21EBDC-E63C-4A89-A6EC-C7ADD0032084}" type="presParOf" srcId="{07AAABC8-4D14-4A86-8E40-31E8BC2266C2}" destId="{64B11E7A-232B-4262-A27A-671DB6471CDB}" srcOrd="0" destOrd="0" presId="urn:microsoft.com/office/officeart/2018/2/layout/IconLabelList"/>
    <dgm:cxn modelId="{E19AF341-157C-47F4-B85B-5576735F053B}" type="presParOf" srcId="{07AAABC8-4D14-4A86-8E40-31E8BC2266C2}" destId="{9D90E76E-DD54-456E-8293-399AC81DD646}" srcOrd="1" destOrd="0" presId="urn:microsoft.com/office/officeart/2018/2/layout/IconLabelList"/>
    <dgm:cxn modelId="{1F497437-F80D-4BE5-9D45-26EC954503B9}" type="presParOf" srcId="{07AAABC8-4D14-4A86-8E40-31E8BC2266C2}" destId="{27038EBB-5244-420E-A48E-A2608DA4878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37BC14B-A4F5-4C4C-8547-E416E1F3AE8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E28C9A4-95C7-49DB-824B-A895F5978EAE}">
      <dgm:prSet/>
      <dgm:spPr>
        <a:ln>
          <a:solidFill>
            <a:srgbClr val="002D62"/>
          </a:solidFill>
        </a:ln>
      </dgm:spPr>
      <dgm:t>
        <a:bodyPr/>
        <a:lstStyle/>
        <a:p>
          <a:r>
            <a:rPr lang="en-US" dirty="0">
              <a:solidFill>
                <a:schemeClr val="tx1"/>
              </a:solidFill>
              <a:latin typeface="Calibri Light" panose="020F0302020204030204" pitchFamily="34" charset="0"/>
              <a:cs typeface="Calibri Light" panose="020F0302020204030204" pitchFamily="34" charset="0"/>
            </a:rPr>
            <a:t>Can be written first or last </a:t>
          </a:r>
        </a:p>
      </dgm:t>
    </dgm:pt>
    <dgm:pt modelId="{376322FE-8733-4A2E-9C4D-ABDA7F070385}" type="parTrans" cxnId="{90973A17-12C7-47BD-AD65-EC7C9B7BE643}">
      <dgm:prSet/>
      <dgm:spPr/>
      <dgm:t>
        <a:bodyPr/>
        <a:lstStyle/>
        <a:p>
          <a:endParaRPr lang="en-US"/>
        </a:p>
      </dgm:t>
    </dgm:pt>
    <dgm:pt modelId="{826E3BD9-F0A8-4A63-98BD-CA58542E46E6}" type="sibTrans" cxnId="{90973A17-12C7-47BD-AD65-EC7C9B7BE643}">
      <dgm:prSet/>
      <dgm:spPr/>
      <dgm:t>
        <a:bodyPr/>
        <a:lstStyle/>
        <a:p>
          <a:endParaRPr lang="en-US"/>
        </a:p>
      </dgm:t>
    </dgm:pt>
    <dgm:pt modelId="{163CD160-7B97-49DE-B99F-9BCC176B37AE}">
      <dgm:prSet/>
      <dgm:spPr>
        <a:ln>
          <a:solidFill>
            <a:srgbClr val="002D62"/>
          </a:solidFill>
        </a:ln>
      </dgm:spPr>
      <dgm:t>
        <a:bodyPr/>
        <a:lstStyle/>
        <a:p>
          <a:r>
            <a:rPr lang="en-US" dirty="0">
              <a:solidFill>
                <a:schemeClr val="tx1"/>
              </a:solidFill>
              <a:latin typeface="Calibri Light" panose="020F0302020204030204" pitchFamily="34" charset="0"/>
              <a:cs typeface="Calibri Light" panose="020F0302020204030204" pitchFamily="34" charset="0"/>
            </a:rPr>
            <a:t>A sense of why this is a good business opportunity </a:t>
          </a:r>
        </a:p>
      </dgm:t>
    </dgm:pt>
    <dgm:pt modelId="{A4E7DBC3-2A15-4B79-8DD0-66F883622F5F}" type="parTrans" cxnId="{9814FEBA-67C5-42BB-AA06-8DBDB2AD85C9}">
      <dgm:prSet/>
      <dgm:spPr/>
      <dgm:t>
        <a:bodyPr/>
        <a:lstStyle/>
        <a:p>
          <a:endParaRPr lang="en-US"/>
        </a:p>
      </dgm:t>
    </dgm:pt>
    <dgm:pt modelId="{547EFB27-54A9-46D2-80E0-70F3BD7A8F8F}" type="sibTrans" cxnId="{9814FEBA-67C5-42BB-AA06-8DBDB2AD85C9}">
      <dgm:prSet/>
      <dgm:spPr/>
      <dgm:t>
        <a:bodyPr/>
        <a:lstStyle/>
        <a:p>
          <a:endParaRPr lang="en-US"/>
        </a:p>
      </dgm:t>
    </dgm:pt>
    <dgm:pt modelId="{65C1A1F2-78DA-438F-8A20-FA0CF16B47C2}">
      <dgm:prSet/>
      <dgm:spPr>
        <a:ln>
          <a:solidFill>
            <a:srgbClr val="002D62"/>
          </a:solidFill>
        </a:ln>
      </dgm:spPr>
      <dgm:t>
        <a:bodyPr/>
        <a:lstStyle/>
        <a:p>
          <a:r>
            <a:rPr lang="en-US" dirty="0">
              <a:solidFill>
                <a:schemeClr val="tx1"/>
              </a:solidFill>
              <a:latin typeface="Calibri Light" panose="020F0302020204030204" pitchFamily="34" charset="0"/>
              <a:cs typeface="Calibri Light" panose="020F0302020204030204" pitchFamily="34" charset="0"/>
            </a:rPr>
            <a:t>A very clear statement of your long-term mission </a:t>
          </a:r>
        </a:p>
      </dgm:t>
    </dgm:pt>
    <dgm:pt modelId="{56DBAF31-A5A3-4257-AF54-B89E65D38BB0}" type="parTrans" cxnId="{D198F16E-AA7E-48FB-A3C8-9DB0D1EF961E}">
      <dgm:prSet/>
      <dgm:spPr/>
      <dgm:t>
        <a:bodyPr/>
        <a:lstStyle/>
        <a:p>
          <a:endParaRPr lang="en-US"/>
        </a:p>
      </dgm:t>
    </dgm:pt>
    <dgm:pt modelId="{ADE976AA-D38D-4E1D-9F63-A2B8ACAF6B26}" type="sibTrans" cxnId="{D198F16E-AA7E-48FB-A3C8-9DB0D1EF961E}">
      <dgm:prSet/>
      <dgm:spPr/>
      <dgm:t>
        <a:bodyPr/>
        <a:lstStyle/>
        <a:p>
          <a:endParaRPr lang="en-US"/>
        </a:p>
      </dgm:t>
    </dgm:pt>
    <dgm:pt modelId="{B8346862-BFA9-4F00-8D44-46EA3E154D1B}">
      <dgm:prSet/>
      <dgm:spPr>
        <a:ln>
          <a:solidFill>
            <a:srgbClr val="002D62"/>
          </a:solidFill>
        </a:ln>
      </dgm:spPr>
      <dgm:t>
        <a:bodyPr/>
        <a:lstStyle/>
        <a:p>
          <a:r>
            <a:rPr lang="en-US" dirty="0">
              <a:solidFill>
                <a:schemeClr val="tx1"/>
              </a:solidFill>
              <a:latin typeface="Calibri Light" panose="020F0302020204030204" pitchFamily="34" charset="0"/>
              <a:cs typeface="Calibri Light" panose="020F0302020204030204" pitchFamily="34" charset="0"/>
            </a:rPr>
            <a:t>A (very) brief overview of the business, the owner’s background, market potential and financing need. </a:t>
          </a:r>
        </a:p>
      </dgm:t>
    </dgm:pt>
    <dgm:pt modelId="{FBAF976A-4C14-4A69-8DB4-D3336C3AB776}" type="parTrans" cxnId="{89B5AAF6-2F72-4402-A4F5-0794E3CA1712}">
      <dgm:prSet/>
      <dgm:spPr/>
      <dgm:t>
        <a:bodyPr/>
        <a:lstStyle/>
        <a:p>
          <a:endParaRPr lang="en-US"/>
        </a:p>
      </dgm:t>
    </dgm:pt>
    <dgm:pt modelId="{5F1D3E38-9444-488B-AF8B-199B7E6145BE}" type="sibTrans" cxnId="{89B5AAF6-2F72-4402-A4F5-0794E3CA1712}">
      <dgm:prSet/>
      <dgm:spPr/>
      <dgm:t>
        <a:bodyPr/>
        <a:lstStyle/>
        <a:p>
          <a:endParaRPr lang="en-US"/>
        </a:p>
      </dgm:t>
    </dgm:pt>
    <dgm:pt modelId="{9A05C975-A904-4BB3-8185-A69AB7D4AC47}">
      <dgm:prSet/>
      <dgm:spPr>
        <a:ln>
          <a:solidFill>
            <a:srgbClr val="002D62"/>
          </a:solidFill>
        </a:ln>
      </dgm:spPr>
      <dgm:t>
        <a:bodyPr/>
        <a:lstStyle/>
        <a:p>
          <a:r>
            <a:rPr lang="en-US" dirty="0">
              <a:solidFill>
                <a:schemeClr val="tx1"/>
              </a:solidFill>
              <a:latin typeface="Calibri Light" panose="020F0302020204030204" pitchFamily="34" charset="0"/>
              <a:cs typeface="Calibri Light" panose="020F0302020204030204" pitchFamily="34" charset="0"/>
            </a:rPr>
            <a:t>Should be ½ page to maximum 1 page long.</a:t>
          </a:r>
        </a:p>
      </dgm:t>
    </dgm:pt>
    <dgm:pt modelId="{C40ADAB5-EE48-4B1C-9A24-DBD65510A831}" type="parTrans" cxnId="{666BE4E7-6859-45BE-A461-1FCA19A11679}">
      <dgm:prSet/>
      <dgm:spPr/>
      <dgm:t>
        <a:bodyPr/>
        <a:lstStyle/>
        <a:p>
          <a:endParaRPr lang="en-US"/>
        </a:p>
      </dgm:t>
    </dgm:pt>
    <dgm:pt modelId="{4749A316-FA2B-4490-A278-BAC1224047C3}" type="sibTrans" cxnId="{666BE4E7-6859-45BE-A461-1FCA19A11679}">
      <dgm:prSet/>
      <dgm:spPr/>
      <dgm:t>
        <a:bodyPr/>
        <a:lstStyle/>
        <a:p>
          <a:endParaRPr lang="en-US"/>
        </a:p>
      </dgm:t>
    </dgm:pt>
    <dgm:pt modelId="{B6160191-E7A7-44A5-AF2B-B1A6DCC72D21}" type="pres">
      <dgm:prSet presAssocID="{C37BC14B-A4F5-4C4C-8547-E416E1F3AE8B}" presName="vert0" presStyleCnt="0">
        <dgm:presLayoutVars>
          <dgm:dir/>
          <dgm:animOne val="branch"/>
          <dgm:animLvl val="lvl"/>
        </dgm:presLayoutVars>
      </dgm:prSet>
      <dgm:spPr/>
    </dgm:pt>
    <dgm:pt modelId="{4103AE30-935A-40F5-A4AC-3FE0ECA6D64D}" type="pres">
      <dgm:prSet presAssocID="{DE28C9A4-95C7-49DB-824B-A895F5978EAE}" presName="thickLine" presStyleLbl="alignNode1" presStyleIdx="0" presStyleCnt="5"/>
      <dgm:spPr/>
    </dgm:pt>
    <dgm:pt modelId="{BBCC1296-DCEB-4B5B-BE08-D1DB56362360}" type="pres">
      <dgm:prSet presAssocID="{DE28C9A4-95C7-49DB-824B-A895F5978EAE}" presName="horz1" presStyleCnt="0"/>
      <dgm:spPr/>
    </dgm:pt>
    <dgm:pt modelId="{49328DDD-A257-4106-8DDA-748C826610F9}" type="pres">
      <dgm:prSet presAssocID="{DE28C9A4-95C7-49DB-824B-A895F5978EAE}" presName="tx1" presStyleLbl="revTx" presStyleIdx="0" presStyleCnt="5"/>
      <dgm:spPr/>
    </dgm:pt>
    <dgm:pt modelId="{DEAA800F-C030-47BB-92E5-AC862991D678}" type="pres">
      <dgm:prSet presAssocID="{DE28C9A4-95C7-49DB-824B-A895F5978EAE}" presName="vert1" presStyleCnt="0"/>
      <dgm:spPr/>
    </dgm:pt>
    <dgm:pt modelId="{A19A0F9E-01FB-4A9E-AA15-73D65DECBAD4}" type="pres">
      <dgm:prSet presAssocID="{163CD160-7B97-49DE-B99F-9BCC176B37AE}" presName="thickLine" presStyleLbl="alignNode1" presStyleIdx="1" presStyleCnt="5"/>
      <dgm:spPr/>
    </dgm:pt>
    <dgm:pt modelId="{E9763060-E604-46B3-B7C2-2EFAB7DBC1F2}" type="pres">
      <dgm:prSet presAssocID="{163CD160-7B97-49DE-B99F-9BCC176B37AE}" presName="horz1" presStyleCnt="0"/>
      <dgm:spPr/>
    </dgm:pt>
    <dgm:pt modelId="{0BBABED9-8625-42A3-990F-E53F82283288}" type="pres">
      <dgm:prSet presAssocID="{163CD160-7B97-49DE-B99F-9BCC176B37AE}" presName="tx1" presStyleLbl="revTx" presStyleIdx="1" presStyleCnt="5"/>
      <dgm:spPr/>
    </dgm:pt>
    <dgm:pt modelId="{9B08F542-0EA7-4569-B4AB-A3C7EFB2E6D2}" type="pres">
      <dgm:prSet presAssocID="{163CD160-7B97-49DE-B99F-9BCC176B37AE}" presName="vert1" presStyleCnt="0"/>
      <dgm:spPr/>
    </dgm:pt>
    <dgm:pt modelId="{780731F2-8B5A-4244-9C12-13F04E8A5078}" type="pres">
      <dgm:prSet presAssocID="{65C1A1F2-78DA-438F-8A20-FA0CF16B47C2}" presName="thickLine" presStyleLbl="alignNode1" presStyleIdx="2" presStyleCnt="5"/>
      <dgm:spPr/>
    </dgm:pt>
    <dgm:pt modelId="{27A2F8BC-09FD-4A4A-AC2D-EAD16869FA4E}" type="pres">
      <dgm:prSet presAssocID="{65C1A1F2-78DA-438F-8A20-FA0CF16B47C2}" presName="horz1" presStyleCnt="0"/>
      <dgm:spPr/>
    </dgm:pt>
    <dgm:pt modelId="{8349960F-E702-4B02-942C-82A57CDA4664}" type="pres">
      <dgm:prSet presAssocID="{65C1A1F2-78DA-438F-8A20-FA0CF16B47C2}" presName="tx1" presStyleLbl="revTx" presStyleIdx="2" presStyleCnt="5"/>
      <dgm:spPr/>
    </dgm:pt>
    <dgm:pt modelId="{75241153-9CAA-40D3-850A-43357E05F4CF}" type="pres">
      <dgm:prSet presAssocID="{65C1A1F2-78DA-438F-8A20-FA0CF16B47C2}" presName="vert1" presStyleCnt="0"/>
      <dgm:spPr/>
    </dgm:pt>
    <dgm:pt modelId="{50C44951-3432-4148-86EE-5FF071529CCA}" type="pres">
      <dgm:prSet presAssocID="{B8346862-BFA9-4F00-8D44-46EA3E154D1B}" presName="thickLine" presStyleLbl="alignNode1" presStyleIdx="3" presStyleCnt="5"/>
      <dgm:spPr/>
    </dgm:pt>
    <dgm:pt modelId="{FE2EDD04-EC08-4BB8-A03D-0B9DDB668B41}" type="pres">
      <dgm:prSet presAssocID="{B8346862-BFA9-4F00-8D44-46EA3E154D1B}" presName="horz1" presStyleCnt="0"/>
      <dgm:spPr/>
    </dgm:pt>
    <dgm:pt modelId="{6669E817-61F1-4415-A02F-B11C1AB7ADA8}" type="pres">
      <dgm:prSet presAssocID="{B8346862-BFA9-4F00-8D44-46EA3E154D1B}" presName="tx1" presStyleLbl="revTx" presStyleIdx="3" presStyleCnt="5"/>
      <dgm:spPr/>
    </dgm:pt>
    <dgm:pt modelId="{43C0ADAC-BA7D-46E3-BE44-B8DA07BC5BBD}" type="pres">
      <dgm:prSet presAssocID="{B8346862-BFA9-4F00-8D44-46EA3E154D1B}" presName="vert1" presStyleCnt="0"/>
      <dgm:spPr/>
    </dgm:pt>
    <dgm:pt modelId="{FF4B3EE2-AF54-4100-A0A9-31DA2F072AC4}" type="pres">
      <dgm:prSet presAssocID="{9A05C975-A904-4BB3-8185-A69AB7D4AC47}" presName="thickLine" presStyleLbl="alignNode1" presStyleIdx="4" presStyleCnt="5"/>
      <dgm:spPr/>
    </dgm:pt>
    <dgm:pt modelId="{3FCA1B0B-2BBA-448B-B92A-A6AAFC436424}" type="pres">
      <dgm:prSet presAssocID="{9A05C975-A904-4BB3-8185-A69AB7D4AC47}" presName="horz1" presStyleCnt="0"/>
      <dgm:spPr/>
    </dgm:pt>
    <dgm:pt modelId="{2C7C8FB5-92E4-4FAF-AA0A-ACB776656969}" type="pres">
      <dgm:prSet presAssocID="{9A05C975-A904-4BB3-8185-A69AB7D4AC47}" presName="tx1" presStyleLbl="revTx" presStyleIdx="4" presStyleCnt="5"/>
      <dgm:spPr/>
    </dgm:pt>
    <dgm:pt modelId="{4ECDE1A7-9DFE-4FED-93CC-1D0081386552}" type="pres">
      <dgm:prSet presAssocID="{9A05C975-A904-4BB3-8185-A69AB7D4AC47}" presName="vert1" presStyleCnt="0"/>
      <dgm:spPr/>
    </dgm:pt>
  </dgm:ptLst>
  <dgm:cxnLst>
    <dgm:cxn modelId="{D630E710-BCA3-4FBD-8CD4-1499B4A75F6B}" type="presOf" srcId="{C37BC14B-A4F5-4C4C-8547-E416E1F3AE8B}" destId="{B6160191-E7A7-44A5-AF2B-B1A6DCC72D21}" srcOrd="0" destOrd="0" presId="urn:microsoft.com/office/officeart/2008/layout/LinedList"/>
    <dgm:cxn modelId="{90973A17-12C7-47BD-AD65-EC7C9B7BE643}" srcId="{C37BC14B-A4F5-4C4C-8547-E416E1F3AE8B}" destId="{DE28C9A4-95C7-49DB-824B-A895F5978EAE}" srcOrd="0" destOrd="0" parTransId="{376322FE-8733-4A2E-9C4D-ABDA7F070385}" sibTransId="{826E3BD9-F0A8-4A63-98BD-CA58542E46E6}"/>
    <dgm:cxn modelId="{3D664418-7D40-45B7-944B-5380F965FC5D}" type="presOf" srcId="{B8346862-BFA9-4F00-8D44-46EA3E154D1B}" destId="{6669E817-61F1-4415-A02F-B11C1AB7ADA8}" srcOrd="0" destOrd="0" presId="urn:microsoft.com/office/officeart/2008/layout/LinedList"/>
    <dgm:cxn modelId="{D6595B29-3071-4AF2-83CE-10E3C960F65D}" type="presOf" srcId="{65C1A1F2-78DA-438F-8A20-FA0CF16B47C2}" destId="{8349960F-E702-4B02-942C-82A57CDA4664}" srcOrd="0" destOrd="0" presId="urn:microsoft.com/office/officeart/2008/layout/LinedList"/>
    <dgm:cxn modelId="{D7EB3B49-0449-45A2-84B7-04D77EBFD863}" type="presOf" srcId="{9A05C975-A904-4BB3-8185-A69AB7D4AC47}" destId="{2C7C8FB5-92E4-4FAF-AA0A-ACB776656969}" srcOrd="0" destOrd="0" presId="urn:microsoft.com/office/officeart/2008/layout/LinedList"/>
    <dgm:cxn modelId="{D198F16E-AA7E-48FB-A3C8-9DB0D1EF961E}" srcId="{C37BC14B-A4F5-4C4C-8547-E416E1F3AE8B}" destId="{65C1A1F2-78DA-438F-8A20-FA0CF16B47C2}" srcOrd="2" destOrd="0" parTransId="{56DBAF31-A5A3-4257-AF54-B89E65D38BB0}" sibTransId="{ADE976AA-D38D-4E1D-9F63-A2B8ACAF6B26}"/>
    <dgm:cxn modelId="{D4F50950-1669-44A3-AB31-F907CD8440AD}" type="presOf" srcId="{DE28C9A4-95C7-49DB-824B-A895F5978EAE}" destId="{49328DDD-A257-4106-8DDA-748C826610F9}" srcOrd="0" destOrd="0" presId="urn:microsoft.com/office/officeart/2008/layout/LinedList"/>
    <dgm:cxn modelId="{9814FEBA-67C5-42BB-AA06-8DBDB2AD85C9}" srcId="{C37BC14B-A4F5-4C4C-8547-E416E1F3AE8B}" destId="{163CD160-7B97-49DE-B99F-9BCC176B37AE}" srcOrd="1" destOrd="0" parTransId="{A4E7DBC3-2A15-4B79-8DD0-66F883622F5F}" sibTransId="{547EFB27-54A9-46D2-80E0-70F3BD7A8F8F}"/>
    <dgm:cxn modelId="{666BE4E7-6859-45BE-A461-1FCA19A11679}" srcId="{C37BC14B-A4F5-4C4C-8547-E416E1F3AE8B}" destId="{9A05C975-A904-4BB3-8185-A69AB7D4AC47}" srcOrd="4" destOrd="0" parTransId="{C40ADAB5-EE48-4B1C-9A24-DBD65510A831}" sibTransId="{4749A316-FA2B-4490-A278-BAC1224047C3}"/>
    <dgm:cxn modelId="{698196EB-927A-4CB5-835F-061C439C9E7A}" type="presOf" srcId="{163CD160-7B97-49DE-B99F-9BCC176B37AE}" destId="{0BBABED9-8625-42A3-990F-E53F82283288}" srcOrd="0" destOrd="0" presId="urn:microsoft.com/office/officeart/2008/layout/LinedList"/>
    <dgm:cxn modelId="{89B5AAF6-2F72-4402-A4F5-0794E3CA1712}" srcId="{C37BC14B-A4F5-4C4C-8547-E416E1F3AE8B}" destId="{B8346862-BFA9-4F00-8D44-46EA3E154D1B}" srcOrd="3" destOrd="0" parTransId="{FBAF976A-4C14-4A69-8DB4-D3336C3AB776}" sibTransId="{5F1D3E38-9444-488B-AF8B-199B7E6145BE}"/>
    <dgm:cxn modelId="{F31F1F9C-AFE3-4BB1-857C-A6702A28F03C}" type="presParOf" srcId="{B6160191-E7A7-44A5-AF2B-B1A6DCC72D21}" destId="{4103AE30-935A-40F5-A4AC-3FE0ECA6D64D}" srcOrd="0" destOrd="0" presId="urn:microsoft.com/office/officeart/2008/layout/LinedList"/>
    <dgm:cxn modelId="{151D1FE1-2A6B-40B7-AF59-56E775DB2680}" type="presParOf" srcId="{B6160191-E7A7-44A5-AF2B-B1A6DCC72D21}" destId="{BBCC1296-DCEB-4B5B-BE08-D1DB56362360}" srcOrd="1" destOrd="0" presId="urn:microsoft.com/office/officeart/2008/layout/LinedList"/>
    <dgm:cxn modelId="{7CFDAFF6-0302-4BDF-906C-3C82CD30A090}" type="presParOf" srcId="{BBCC1296-DCEB-4B5B-BE08-D1DB56362360}" destId="{49328DDD-A257-4106-8DDA-748C826610F9}" srcOrd="0" destOrd="0" presId="urn:microsoft.com/office/officeart/2008/layout/LinedList"/>
    <dgm:cxn modelId="{4AFCCDA7-3454-4D9A-A04C-466AA55D3C8E}" type="presParOf" srcId="{BBCC1296-DCEB-4B5B-BE08-D1DB56362360}" destId="{DEAA800F-C030-47BB-92E5-AC862991D678}" srcOrd="1" destOrd="0" presId="urn:microsoft.com/office/officeart/2008/layout/LinedList"/>
    <dgm:cxn modelId="{E5449994-1C88-46EE-8A61-04F9E210A8D9}" type="presParOf" srcId="{B6160191-E7A7-44A5-AF2B-B1A6DCC72D21}" destId="{A19A0F9E-01FB-4A9E-AA15-73D65DECBAD4}" srcOrd="2" destOrd="0" presId="urn:microsoft.com/office/officeart/2008/layout/LinedList"/>
    <dgm:cxn modelId="{5AAE50C2-7E52-4A57-BA58-B25BC3CE3A92}" type="presParOf" srcId="{B6160191-E7A7-44A5-AF2B-B1A6DCC72D21}" destId="{E9763060-E604-46B3-B7C2-2EFAB7DBC1F2}" srcOrd="3" destOrd="0" presId="urn:microsoft.com/office/officeart/2008/layout/LinedList"/>
    <dgm:cxn modelId="{631B96A4-AECF-4C84-AB23-E2A5181A56DB}" type="presParOf" srcId="{E9763060-E604-46B3-B7C2-2EFAB7DBC1F2}" destId="{0BBABED9-8625-42A3-990F-E53F82283288}" srcOrd="0" destOrd="0" presId="urn:microsoft.com/office/officeart/2008/layout/LinedList"/>
    <dgm:cxn modelId="{CAC11071-5867-4C4B-9B83-3A4D5317444B}" type="presParOf" srcId="{E9763060-E604-46B3-B7C2-2EFAB7DBC1F2}" destId="{9B08F542-0EA7-4569-B4AB-A3C7EFB2E6D2}" srcOrd="1" destOrd="0" presId="urn:microsoft.com/office/officeart/2008/layout/LinedList"/>
    <dgm:cxn modelId="{07B6FD3A-E14B-47B6-9468-E3460C7DF44E}" type="presParOf" srcId="{B6160191-E7A7-44A5-AF2B-B1A6DCC72D21}" destId="{780731F2-8B5A-4244-9C12-13F04E8A5078}" srcOrd="4" destOrd="0" presId="urn:microsoft.com/office/officeart/2008/layout/LinedList"/>
    <dgm:cxn modelId="{15EC7D03-B93E-4AB1-8BBD-EB09B32109D1}" type="presParOf" srcId="{B6160191-E7A7-44A5-AF2B-B1A6DCC72D21}" destId="{27A2F8BC-09FD-4A4A-AC2D-EAD16869FA4E}" srcOrd="5" destOrd="0" presId="urn:microsoft.com/office/officeart/2008/layout/LinedList"/>
    <dgm:cxn modelId="{CF82B146-0122-4731-B5F6-DD2C46E587FD}" type="presParOf" srcId="{27A2F8BC-09FD-4A4A-AC2D-EAD16869FA4E}" destId="{8349960F-E702-4B02-942C-82A57CDA4664}" srcOrd="0" destOrd="0" presId="urn:microsoft.com/office/officeart/2008/layout/LinedList"/>
    <dgm:cxn modelId="{862DCD3F-54A5-4976-825E-C975AA52AD0C}" type="presParOf" srcId="{27A2F8BC-09FD-4A4A-AC2D-EAD16869FA4E}" destId="{75241153-9CAA-40D3-850A-43357E05F4CF}" srcOrd="1" destOrd="0" presId="urn:microsoft.com/office/officeart/2008/layout/LinedList"/>
    <dgm:cxn modelId="{35F82CA5-EA7B-4BF7-AC28-466EED1F9FCB}" type="presParOf" srcId="{B6160191-E7A7-44A5-AF2B-B1A6DCC72D21}" destId="{50C44951-3432-4148-86EE-5FF071529CCA}" srcOrd="6" destOrd="0" presId="urn:microsoft.com/office/officeart/2008/layout/LinedList"/>
    <dgm:cxn modelId="{BC3BF13E-B7DF-456D-AE48-E8861F984C09}" type="presParOf" srcId="{B6160191-E7A7-44A5-AF2B-B1A6DCC72D21}" destId="{FE2EDD04-EC08-4BB8-A03D-0B9DDB668B41}" srcOrd="7" destOrd="0" presId="urn:microsoft.com/office/officeart/2008/layout/LinedList"/>
    <dgm:cxn modelId="{66065B61-FB95-4C83-A5DD-DD0718D1FECF}" type="presParOf" srcId="{FE2EDD04-EC08-4BB8-A03D-0B9DDB668B41}" destId="{6669E817-61F1-4415-A02F-B11C1AB7ADA8}" srcOrd="0" destOrd="0" presId="urn:microsoft.com/office/officeart/2008/layout/LinedList"/>
    <dgm:cxn modelId="{03E58632-3018-498E-8166-5BA638156192}" type="presParOf" srcId="{FE2EDD04-EC08-4BB8-A03D-0B9DDB668B41}" destId="{43C0ADAC-BA7D-46E3-BE44-B8DA07BC5BBD}" srcOrd="1" destOrd="0" presId="urn:microsoft.com/office/officeart/2008/layout/LinedList"/>
    <dgm:cxn modelId="{21AC9018-0400-4A83-B162-1D7C7E09E2E0}" type="presParOf" srcId="{B6160191-E7A7-44A5-AF2B-B1A6DCC72D21}" destId="{FF4B3EE2-AF54-4100-A0A9-31DA2F072AC4}" srcOrd="8" destOrd="0" presId="urn:microsoft.com/office/officeart/2008/layout/LinedList"/>
    <dgm:cxn modelId="{F2D37DF4-7E27-47F4-A4B0-10278CD4C2A1}" type="presParOf" srcId="{B6160191-E7A7-44A5-AF2B-B1A6DCC72D21}" destId="{3FCA1B0B-2BBA-448B-B92A-A6AAFC436424}" srcOrd="9" destOrd="0" presId="urn:microsoft.com/office/officeart/2008/layout/LinedList"/>
    <dgm:cxn modelId="{20951F0E-A0AF-44D7-8C46-8328D2027391}" type="presParOf" srcId="{3FCA1B0B-2BBA-448B-B92A-A6AAFC436424}" destId="{2C7C8FB5-92E4-4FAF-AA0A-ACB776656969}" srcOrd="0" destOrd="0" presId="urn:microsoft.com/office/officeart/2008/layout/LinedList"/>
    <dgm:cxn modelId="{59FF3EBB-0F84-44DE-8B93-315FC7C983A7}" type="presParOf" srcId="{3FCA1B0B-2BBA-448B-B92A-A6AAFC436424}" destId="{4ECDE1A7-9DFE-4FED-93CC-1D008138655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FF0816F-F194-4108-B27D-964CC067C84D}" type="doc">
      <dgm:prSet loTypeId="urn:microsoft.com/office/officeart/2005/8/layout/process1" loCatId="process" qsTypeId="urn:microsoft.com/office/officeart/2005/8/quickstyle/simple1" qsCatId="simple" csTypeId="urn:microsoft.com/office/officeart/2005/8/colors/accent0_3" csCatId="mainScheme" phldr="1"/>
      <dgm:spPr/>
      <dgm:t>
        <a:bodyPr/>
        <a:lstStyle/>
        <a:p>
          <a:endParaRPr lang="en-US"/>
        </a:p>
      </dgm:t>
    </dgm:pt>
    <dgm:pt modelId="{5435C5DB-7CEA-4213-B278-5DE43BFEDBA7}">
      <dgm:prSet/>
      <dgm:spPr>
        <a:solidFill>
          <a:srgbClr val="156082"/>
        </a:solidFill>
      </dgm:spPr>
      <dgm:t>
        <a:bodyPr/>
        <a:lstStyle/>
        <a:p>
          <a:pPr>
            <a:defRPr cap="all"/>
          </a:pPr>
          <a:r>
            <a:rPr lang="en-US" b="1" dirty="0">
              <a:latin typeface="Calibri Light" panose="020F0302020204030204" pitchFamily="34" charset="0"/>
              <a:cs typeface="Calibri Light" panose="020F0302020204030204" pitchFamily="34" charset="0"/>
            </a:rPr>
            <a:t>Sole Proprietorship</a:t>
          </a:r>
          <a:r>
            <a:rPr lang="en-US" b="1" dirty="0">
              <a:solidFill>
                <a:srgbClr val="D11242"/>
              </a:solidFill>
              <a:latin typeface="Calibri Light" panose="020F0302020204030204" pitchFamily="34" charset="0"/>
              <a:cs typeface="Calibri Light" panose="020F0302020204030204" pitchFamily="34" charset="0"/>
            </a:rPr>
            <a:t>*</a:t>
          </a:r>
        </a:p>
      </dgm:t>
    </dgm:pt>
    <dgm:pt modelId="{6FEA5736-B445-4EC9-B76C-7BAFA24B08FF}" type="parTrans" cxnId="{856A450A-245A-46D8-AA9B-F7235CEF7E5E}">
      <dgm:prSet/>
      <dgm:spPr/>
      <dgm:t>
        <a:bodyPr/>
        <a:lstStyle/>
        <a:p>
          <a:endParaRPr lang="en-US"/>
        </a:p>
      </dgm:t>
    </dgm:pt>
    <dgm:pt modelId="{5C09F99D-BA91-44AE-A6AF-916B5E8FBC1A}" type="sibTrans" cxnId="{856A450A-245A-46D8-AA9B-F7235CEF7E5E}">
      <dgm:prSet phldrT="01" phldr="0"/>
      <dgm:spPr>
        <a:ln>
          <a:solidFill>
            <a:srgbClr val="ADAFB2"/>
          </a:solidFill>
        </a:ln>
      </dgm:spPr>
      <dgm:t>
        <a:bodyPr/>
        <a:lstStyle/>
        <a:p>
          <a:endParaRPr lang="en-US" dirty="0"/>
        </a:p>
      </dgm:t>
    </dgm:pt>
    <dgm:pt modelId="{9990A22F-1426-476D-9441-651A1CDFE4D7}">
      <dgm:prSet/>
      <dgm:spPr>
        <a:solidFill>
          <a:srgbClr val="156082"/>
        </a:solidFill>
      </dgm:spPr>
      <dgm:t>
        <a:bodyPr/>
        <a:lstStyle/>
        <a:p>
          <a:pPr>
            <a:defRPr cap="all"/>
          </a:pPr>
          <a:r>
            <a:rPr lang="en-US" b="1" dirty="0">
              <a:latin typeface="Calibri Light" panose="020F0302020204030204" pitchFamily="34" charset="0"/>
              <a:cs typeface="Calibri Light" panose="020F0302020204030204" pitchFamily="34" charset="0"/>
            </a:rPr>
            <a:t>General or Limited partnership</a:t>
          </a:r>
        </a:p>
      </dgm:t>
    </dgm:pt>
    <dgm:pt modelId="{16EDFD81-227C-4C43-8E16-710025822437}" type="parTrans" cxnId="{0A41AF60-2335-41F2-9E41-83E85AE8FC3C}">
      <dgm:prSet/>
      <dgm:spPr/>
      <dgm:t>
        <a:bodyPr/>
        <a:lstStyle/>
        <a:p>
          <a:endParaRPr lang="en-US"/>
        </a:p>
      </dgm:t>
    </dgm:pt>
    <dgm:pt modelId="{5322D02E-830D-4C70-99A4-E3E106D9A56E}" type="sibTrans" cxnId="{0A41AF60-2335-41F2-9E41-83E85AE8FC3C}">
      <dgm:prSet phldrT="02" phldr="0"/>
      <dgm:spPr>
        <a:ln>
          <a:solidFill>
            <a:srgbClr val="ADAFB2"/>
          </a:solidFill>
        </a:ln>
      </dgm:spPr>
      <dgm:t>
        <a:bodyPr/>
        <a:lstStyle/>
        <a:p>
          <a:endParaRPr lang="en-US" dirty="0"/>
        </a:p>
      </dgm:t>
    </dgm:pt>
    <dgm:pt modelId="{CEBF0D52-29B2-4031-A50C-4279F16CB3BC}">
      <dgm:prSet/>
      <dgm:spPr>
        <a:solidFill>
          <a:srgbClr val="156082"/>
        </a:solidFill>
      </dgm:spPr>
      <dgm:t>
        <a:bodyPr/>
        <a:lstStyle/>
        <a:p>
          <a:pPr>
            <a:defRPr cap="all"/>
          </a:pPr>
          <a:r>
            <a:rPr lang="en-US" b="1" dirty="0">
              <a:latin typeface="Calibri Light" panose="020F0302020204030204" pitchFamily="34" charset="0"/>
              <a:cs typeface="Calibri Light" panose="020F0302020204030204" pitchFamily="34" charset="0"/>
            </a:rPr>
            <a:t>Limited liability company</a:t>
          </a:r>
        </a:p>
      </dgm:t>
    </dgm:pt>
    <dgm:pt modelId="{482DF7A1-D446-4D39-814B-24AFC0A86EE5}" type="parTrans" cxnId="{973AB302-81BB-4B5F-8A6E-D001A85D5DA3}">
      <dgm:prSet/>
      <dgm:spPr/>
      <dgm:t>
        <a:bodyPr/>
        <a:lstStyle/>
        <a:p>
          <a:endParaRPr lang="en-US"/>
        </a:p>
      </dgm:t>
    </dgm:pt>
    <dgm:pt modelId="{CC30F0ED-897F-41AA-A82B-F076788CE61E}" type="sibTrans" cxnId="{973AB302-81BB-4B5F-8A6E-D001A85D5DA3}">
      <dgm:prSet phldrT="03" phldr="0"/>
      <dgm:spPr>
        <a:ln>
          <a:solidFill>
            <a:srgbClr val="ADAFB2"/>
          </a:solidFill>
        </a:ln>
      </dgm:spPr>
      <dgm:t>
        <a:bodyPr/>
        <a:lstStyle/>
        <a:p>
          <a:endParaRPr lang="en-US" dirty="0"/>
        </a:p>
      </dgm:t>
    </dgm:pt>
    <dgm:pt modelId="{E7F6A2E0-51AE-4764-86DC-6443EDABDF21}">
      <dgm:prSet/>
      <dgm:spPr>
        <a:solidFill>
          <a:srgbClr val="156082"/>
        </a:solidFill>
      </dgm:spPr>
      <dgm:t>
        <a:bodyPr/>
        <a:lstStyle/>
        <a:p>
          <a:pPr>
            <a:defRPr cap="all"/>
          </a:pPr>
          <a:r>
            <a:rPr lang="en-US" b="1" dirty="0">
              <a:latin typeface="Calibri Light" panose="020F0302020204030204" pitchFamily="34" charset="0"/>
              <a:cs typeface="Calibri Light" panose="020F0302020204030204" pitchFamily="34" charset="0"/>
            </a:rPr>
            <a:t>corporation</a:t>
          </a:r>
        </a:p>
      </dgm:t>
    </dgm:pt>
    <dgm:pt modelId="{AAB9A94C-F3B8-422E-9DEF-A08AC61CC76C}" type="parTrans" cxnId="{74F48C70-B588-4021-B408-41A03C02B51B}">
      <dgm:prSet/>
      <dgm:spPr/>
      <dgm:t>
        <a:bodyPr/>
        <a:lstStyle/>
        <a:p>
          <a:endParaRPr lang="en-US"/>
        </a:p>
      </dgm:t>
    </dgm:pt>
    <dgm:pt modelId="{EF7BF4DB-1C47-431F-B739-FD1F9CB5A17B}" type="sibTrans" cxnId="{74F48C70-B588-4021-B408-41A03C02B51B}">
      <dgm:prSet phldrT="04" phldr="0"/>
      <dgm:spPr/>
    </dgm:pt>
    <dgm:pt modelId="{F0D7F061-EA0A-4170-9699-F436A3C29EE6}" type="pres">
      <dgm:prSet presAssocID="{EFF0816F-F194-4108-B27D-964CC067C84D}" presName="Name0" presStyleCnt="0">
        <dgm:presLayoutVars>
          <dgm:dir/>
          <dgm:resizeHandles val="exact"/>
        </dgm:presLayoutVars>
      </dgm:prSet>
      <dgm:spPr/>
    </dgm:pt>
    <dgm:pt modelId="{8B087207-9C0E-4C13-AF43-895A9EBFE75D}" type="pres">
      <dgm:prSet presAssocID="{5435C5DB-7CEA-4213-B278-5DE43BFEDBA7}" presName="node" presStyleLbl="node1" presStyleIdx="0" presStyleCnt="4" custLinFactNeighborX="-572" custLinFactNeighborY="0">
        <dgm:presLayoutVars>
          <dgm:bulletEnabled val="1"/>
        </dgm:presLayoutVars>
      </dgm:prSet>
      <dgm:spPr/>
    </dgm:pt>
    <dgm:pt modelId="{3C213989-01B2-475C-ADFE-199F461115DE}" type="pres">
      <dgm:prSet presAssocID="{5C09F99D-BA91-44AE-A6AF-916B5E8FBC1A}" presName="sibTrans" presStyleLbl="sibTrans2D1" presStyleIdx="0" presStyleCnt="3"/>
      <dgm:spPr/>
    </dgm:pt>
    <dgm:pt modelId="{E2A730B1-7DE4-42D5-9D49-A91EB08B588A}" type="pres">
      <dgm:prSet presAssocID="{5C09F99D-BA91-44AE-A6AF-916B5E8FBC1A}" presName="connectorText" presStyleLbl="sibTrans2D1" presStyleIdx="0" presStyleCnt="3"/>
      <dgm:spPr/>
    </dgm:pt>
    <dgm:pt modelId="{BF24A2A4-C81E-463A-9985-4212FAB1251C}" type="pres">
      <dgm:prSet presAssocID="{9990A22F-1426-476D-9441-651A1CDFE4D7}" presName="node" presStyleLbl="node1" presStyleIdx="1" presStyleCnt="4">
        <dgm:presLayoutVars>
          <dgm:bulletEnabled val="1"/>
        </dgm:presLayoutVars>
      </dgm:prSet>
      <dgm:spPr/>
    </dgm:pt>
    <dgm:pt modelId="{6A2973C8-328F-4AD7-8817-334406397DA6}" type="pres">
      <dgm:prSet presAssocID="{5322D02E-830D-4C70-99A4-E3E106D9A56E}" presName="sibTrans" presStyleLbl="sibTrans2D1" presStyleIdx="1" presStyleCnt="3"/>
      <dgm:spPr/>
    </dgm:pt>
    <dgm:pt modelId="{7024C1EC-FAF6-4141-8B1E-24879D8BB3CB}" type="pres">
      <dgm:prSet presAssocID="{5322D02E-830D-4C70-99A4-E3E106D9A56E}" presName="connectorText" presStyleLbl="sibTrans2D1" presStyleIdx="1" presStyleCnt="3"/>
      <dgm:spPr/>
    </dgm:pt>
    <dgm:pt modelId="{F06FECFD-A417-4C15-9C28-4834A42C3738}" type="pres">
      <dgm:prSet presAssocID="{CEBF0D52-29B2-4031-A50C-4279F16CB3BC}" presName="node" presStyleLbl="node1" presStyleIdx="2" presStyleCnt="4">
        <dgm:presLayoutVars>
          <dgm:bulletEnabled val="1"/>
        </dgm:presLayoutVars>
      </dgm:prSet>
      <dgm:spPr/>
    </dgm:pt>
    <dgm:pt modelId="{38AA45B2-8FAE-4AA4-ABF8-4D1A638ECCAA}" type="pres">
      <dgm:prSet presAssocID="{CC30F0ED-897F-41AA-A82B-F076788CE61E}" presName="sibTrans" presStyleLbl="sibTrans2D1" presStyleIdx="2" presStyleCnt="3"/>
      <dgm:spPr/>
    </dgm:pt>
    <dgm:pt modelId="{17B954EC-2E88-421B-ACB2-F5184E91E498}" type="pres">
      <dgm:prSet presAssocID="{CC30F0ED-897F-41AA-A82B-F076788CE61E}" presName="connectorText" presStyleLbl="sibTrans2D1" presStyleIdx="2" presStyleCnt="3"/>
      <dgm:spPr/>
    </dgm:pt>
    <dgm:pt modelId="{F4CCB230-3365-4C3D-8ABE-9BF24D016175}" type="pres">
      <dgm:prSet presAssocID="{E7F6A2E0-51AE-4764-86DC-6443EDABDF21}" presName="node" presStyleLbl="node1" presStyleIdx="3" presStyleCnt="4">
        <dgm:presLayoutVars>
          <dgm:bulletEnabled val="1"/>
        </dgm:presLayoutVars>
      </dgm:prSet>
      <dgm:spPr/>
    </dgm:pt>
  </dgm:ptLst>
  <dgm:cxnLst>
    <dgm:cxn modelId="{973AB302-81BB-4B5F-8A6E-D001A85D5DA3}" srcId="{EFF0816F-F194-4108-B27D-964CC067C84D}" destId="{CEBF0D52-29B2-4031-A50C-4279F16CB3BC}" srcOrd="2" destOrd="0" parTransId="{482DF7A1-D446-4D39-814B-24AFC0A86EE5}" sibTransId="{CC30F0ED-897F-41AA-A82B-F076788CE61E}"/>
    <dgm:cxn modelId="{4BE74707-01AF-4BC1-9C90-CF1FC5462279}" type="presOf" srcId="{CC30F0ED-897F-41AA-A82B-F076788CE61E}" destId="{38AA45B2-8FAE-4AA4-ABF8-4D1A638ECCAA}" srcOrd="0" destOrd="0" presId="urn:microsoft.com/office/officeart/2005/8/layout/process1"/>
    <dgm:cxn modelId="{856A450A-245A-46D8-AA9B-F7235CEF7E5E}" srcId="{EFF0816F-F194-4108-B27D-964CC067C84D}" destId="{5435C5DB-7CEA-4213-B278-5DE43BFEDBA7}" srcOrd="0" destOrd="0" parTransId="{6FEA5736-B445-4EC9-B76C-7BAFA24B08FF}" sibTransId="{5C09F99D-BA91-44AE-A6AF-916B5E8FBC1A}"/>
    <dgm:cxn modelId="{17885417-508E-4C32-9AE8-373F8F3CB21A}" type="presOf" srcId="{5C09F99D-BA91-44AE-A6AF-916B5E8FBC1A}" destId="{3C213989-01B2-475C-ADFE-199F461115DE}" srcOrd="0" destOrd="0" presId="urn:microsoft.com/office/officeart/2005/8/layout/process1"/>
    <dgm:cxn modelId="{67B6AB1B-4E6B-4493-A793-AA916928315E}" type="presOf" srcId="{5C09F99D-BA91-44AE-A6AF-916B5E8FBC1A}" destId="{E2A730B1-7DE4-42D5-9D49-A91EB08B588A}" srcOrd="1" destOrd="0" presId="urn:microsoft.com/office/officeart/2005/8/layout/process1"/>
    <dgm:cxn modelId="{EC30771C-F095-40E3-8BE9-14412FDA404F}" type="presOf" srcId="{E7F6A2E0-51AE-4764-86DC-6443EDABDF21}" destId="{F4CCB230-3365-4C3D-8ABE-9BF24D016175}" srcOrd="0" destOrd="0" presId="urn:microsoft.com/office/officeart/2005/8/layout/process1"/>
    <dgm:cxn modelId="{DFCE4E2E-E007-4924-B748-A2AB2E04BEDB}" type="presOf" srcId="{5435C5DB-7CEA-4213-B278-5DE43BFEDBA7}" destId="{8B087207-9C0E-4C13-AF43-895A9EBFE75D}" srcOrd="0" destOrd="0" presId="urn:microsoft.com/office/officeart/2005/8/layout/process1"/>
    <dgm:cxn modelId="{0A41AF60-2335-41F2-9E41-83E85AE8FC3C}" srcId="{EFF0816F-F194-4108-B27D-964CC067C84D}" destId="{9990A22F-1426-476D-9441-651A1CDFE4D7}" srcOrd="1" destOrd="0" parTransId="{16EDFD81-227C-4C43-8E16-710025822437}" sibTransId="{5322D02E-830D-4C70-99A4-E3E106D9A56E}"/>
    <dgm:cxn modelId="{74F48C70-B588-4021-B408-41A03C02B51B}" srcId="{EFF0816F-F194-4108-B27D-964CC067C84D}" destId="{E7F6A2E0-51AE-4764-86DC-6443EDABDF21}" srcOrd="3" destOrd="0" parTransId="{AAB9A94C-F3B8-422E-9DEF-A08AC61CC76C}" sibTransId="{EF7BF4DB-1C47-431F-B739-FD1F9CB5A17B}"/>
    <dgm:cxn modelId="{58F1AE52-5F90-4B14-A3D9-31CD1BC225F0}" type="presOf" srcId="{CEBF0D52-29B2-4031-A50C-4279F16CB3BC}" destId="{F06FECFD-A417-4C15-9C28-4834A42C3738}" srcOrd="0" destOrd="0" presId="urn:microsoft.com/office/officeart/2005/8/layout/process1"/>
    <dgm:cxn modelId="{F52C7B55-0A31-484E-B7D2-2B80BEDD774A}" type="presOf" srcId="{9990A22F-1426-476D-9441-651A1CDFE4D7}" destId="{BF24A2A4-C81E-463A-9985-4212FAB1251C}" srcOrd="0" destOrd="0" presId="urn:microsoft.com/office/officeart/2005/8/layout/process1"/>
    <dgm:cxn modelId="{A61C7B8A-0F6F-49F9-866B-9B256BC2472C}" type="presOf" srcId="{EFF0816F-F194-4108-B27D-964CC067C84D}" destId="{F0D7F061-EA0A-4170-9699-F436A3C29EE6}" srcOrd="0" destOrd="0" presId="urn:microsoft.com/office/officeart/2005/8/layout/process1"/>
    <dgm:cxn modelId="{7C8755E4-811E-4429-B39F-830E88A0F30A}" type="presOf" srcId="{CC30F0ED-897F-41AA-A82B-F076788CE61E}" destId="{17B954EC-2E88-421B-ACB2-F5184E91E498}" srcOrd="1" destOrd="0" presId="urn:microsoft.com/office/officeart/2005/8/layout/process1"/>
    <dgm:cxn modelId="{1E05F4E5-A4E9-4FCB-B2D3-D3180B3589C6}" type="presOf" srcId="{5322D02E-830D-4C70-99A4-E3E106D9A56E}" destId="{7024C1EC-FAF6-4141-8B1E-24879D8BB3CB}" srcOrd="1" destOrd="0" presId="urn:microsoft.com/office/officeart/2005/8/layout/process1"/>
    <dgm:cxn modelId="{2AC441FE-7FD4-4B9B-A3AB-ACDF9DD5A085}" type="presOf" srcId="{5322D02E-830D-4C70-99A4-E3E106D9A56E}" destId="{6A2973C8-328F-4AD7-8817-334406397DA6}" srcOrd="0" destOrd="0" presId="urn:microsoft.com/office/officeart/2005/8/layout/process1"/>
    <dgm:cxn modelId="{83E36F8B-616D-4216-AE06-9A2089EE3E41}" type="presParOf" srcId="{F0D7F061-EA0A-4170-9699-F436A3C29EE6}" destId="{8B087207-9C0E-4C13-AF43-895A9EBFE75D}" srcOrd="0" destOrd="0" presId="urn:microsoft.com/office/officeart/2005/8/layout/process1"/>
    <dgm:cxn modelId="{40AB9983-B9FA-451C-BB91-66749708B868}" type="presParOf" srcId="{F0D7F061-EA0A-4170-9699-F436A3C29EE6}" destId="{3C213989-01B2-475C-ADFE-199F461115DE}" srcOrd="1" destOrd="0" presId="urn:microsoft.com/office/officeart/2005/8/layout/process1"/>
    <dgm:cxn modelId="{B380205A-6676-4D9E-BEF5-4E862969DEC2}" type="presParOf" srcId="{3C213989-01B2-475C-ADFE-199F461115DE}" destId="{E2A730B1-7DE4-42D5-9D49-A91EB08B588A}" srcOrd="0" destOrd="0" presId="urn:microsoft.com/office/officeart/2005/8/layout/process1"/>
    <dgm:cxn modelId="{5B042DC5-C3D1-4662-96E6-4E28C049AFEC}" type="presParOf" srcId="{F0D7F061-EA0A-4170-9699-F436A3C29EE6}" destId="{BF24A2A4-C81E-463A-9985-4212FAB1251C}" srcOrd="2" destOrd="0" presId="urn:microsoft.com/office/officeart/2005/8/layout/process1"/>
    <dgm:cxn modelId="{46A51E67-9A92-4409-96D4-EA374138FCEB}" type="presParOf" srcId="{F0D7F061-EA0A-4170-9699-F436A3C29EE6}" destId="{6A2973C8-328F-4AD7-8817-334406397DA6}" srcOrd="3" destOrd="0" presId="urn:microsoft.com/office/officeart/2005/8/layout/process1"/>
    <dgm:cxn modelId="{50A94EA3-E8F1-4535-B4DE-541294BA3BF1}" type="presParOf" srcId="{6A2973C8-328F-4AD7-8817-334406397DA6}" destId="{7024C1EC-FAF6-4141-8B1E-24879D8BB3CB}" srcOrd="0" destOrd="0" presId="urn:microsoft.com/office/officeart/2005/8/layout/process1"/>
    <dgm:cxn modelId="{BD9E3B15-0143-496C-8964-A7B301D077BE}" type="presParOf" srcId="{F0D7F061-EA0A-4170-9699-F436A3C29EE6}" destId="{F06FECFD-A417-4C15-9C28-4834A42C3738}" srcOrd="4" destOrd="0" presId="urn:microsoft.com/office/officeart/2005/8/layout/process1"/>
    <dgm:cxn modelId="{12E2B95C-2160-4F63-9E55-CCC80AED3C38}" type="presParOf" srcId="{F0D7F061-EA0A-4170-9699-F436A3C29EE6}" destId="{38AA45B2-8FAE-4AA4-ABF8-4D1A638ECCAA}" srcOrd="5" destOrd="0" presId="urn:microsoft.com/office/officeart/2005/8/layout/process1"/>
    <dgm:cxn modelId="{EB35B2E7-283A-48F2-B5B2-E6552AB8CDEF}" type="presParOf" srcId="{38AA45B2-8FAE-4AA4-ABF8-4D1A638ECCAA}" destId="{17B954EC-2E88-421B-ACB2-F5184E91E498}" srcOrd="0" destOrd="0" presId="urn:microsoft.com/office/officeart/2005/8/layout/process1"/>
    <dgm:cxn modelId="{4FC5426C-A7A3-4A02-BA7B-FA3F2358182C}" type="presParOf" srcId="{F0D7F061-EA0A-4170-9699-F436A3C29EE6}" destId="{F4CCB230-3365-4C3D-8ABE-9BF24D016175}"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3961B-F28F-4E97-9808-E69F7DE40DD3}">
      <dsp:nvSpPr>
        <dsp:cNvPr id="0" name=""/>
        <dsp:cNvSpPr/>
      </dsp:nvSpPr>
      <dsp:spPr>
        <a:xfrm>
          <a:off x="0" y="535"/>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85BCA9-F79E-4975-B48B-B852543D20A6}">
      <dsp:nvSpPr>
        <dsp:cNvPr id="0" name=""/>
        <dsp:cNvSpPr/>
      </dsp:nvSpPr>
      <dsp:spPr>
        <a:xfrm>
          <a:off x="0" y="535"/>
          <a:ext cx="10515600" cy="877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latin typeface="Calibri Light" panose="020F0302020204030204" pitchFamily="34" charset="0"/>
              <a:cs typeface="Calibri Light" panose="020F0302020204030204" pitchFamily="34" charset="0"/>
            </a:rPr>
            <a:t>About the SBDC </a:t>
          </a:r>
        </a:p>
      </dsp:txBody>
      <dsp:txXfrm>
        <a:off x="0" y="535"/>
        <a:ext cx="10515600" cy="877609"/>
      </dsp:txXfrm>
    </dsp:sp>
    <dsp:sp modelId="{C08B8CF8-9660-4B3C-BBC6-E83236E9B5C2}">
      <dsp:nvSpPr>
        <dsp:cNvPr id="0" name=""/>
        <dsp:cNvSpPr/>
      </dsp:nvSpPr>
      <dsp:spPr>
        <a:xfrm>
          <a:off x="0" y="878145"/>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DCFAE6-0976-4B26-ABFC-B69285326597}">
      <dsp:nvSpPr>
        <dsp:cNvPr id="0" name=""/>
        <dsp:cNvSpPr/>
      </dsp:nvSpPr>
      <dsp:spPr>
        <a:xfrm>
          <a:off x="0" y="878145"/>
          <a:ext cx="10515600" cy="877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latin typeface="Calibri Light" panose="020F0302020204030204" pitchFamily="34" charset="0"/>
              <a:cs typeface="Calibri Light" panose="020F0302020204030204" pitchFamily="34" charset="0"/>
            </a:rPr>
            <a:t>Self-Analysis</a:t>
          </a:r>
          <a:r>
            <a:rPr lang="en-US" sz="4000" kern="1200" dirty="0"/>
            <a:t> </a:t>
          </a:r>
        </a:p>
      </dsp:txBody>
      <dsp:txXfrm>
        <a:off x="0" y="878145"/>
        <a:ext cx="10515600" cy="877609"/>
      </dsp:txXfrm>
    </dsp:sp>
    <dsp:sp modelId="{2D68EC90-8000-449B-B254-CA6FA1C96A64}">
      <dsp:nvSpPr>
        <dsp:cNvPr id="0" name=""/>
        <dsp:cNvSpPr/>
      </dsp:nvSpPr>
      <dsp:spPr>
        <a:xfrm>
          <a:off x="0" y="1755755"/>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2FCA25-663D-45F0-98B8-71E04DDBBD62}">
      <dsp:nvSpPr>
        <dsp:cNvPr id="0" name=""/>
        <dsp:cNvSpPr/>
      </dsp:nvSpPr>
      <dsp:spPr>
        <a:xfrm>
          <a:off x="0" y="1755755"/>
          <a:ext cx="10515600" cy="877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latin typeface="Calibri Light" panose="020F0302020204030204" pitchFamily="34" charset="0"/>
              <a:cs typeface="Calibri Light" panose="020F0302020204030204" pitchFamily="34" charset="0"/>
            </a:rPr>
            <a:t>License Requirements </a:t>
          </a:r>
        </a:p>
      </dsp:txBody>
      <dsp:txXfrm>
        <a:off x="0" y="1755755"/>
        <a:ext cx="10515600" cy="877609"/>
      </dsp:txXfrm>
    </dsp:sp>
    <dsp:sp modelId="{B96B7844-EF8B-4476-9C22-8B565C8F5082}">
      <dsp:nvSpPr>
        <dsp:cNvPr id="0" name=""/>
        <dsp:cNvSpPr/>
      </dsp:nvSpPr>
      <dsp:spPr>
        <a:xfrm>
          <a:off x="0" y="263336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08F9C5-612A-47A1-997C-BAFAE9C7DB8A}">
      <dsp:nvSpPr>
        <dsp:cNvPr id="0" name=""/>
        <dsp:cNvSpPr/>
      </dsp:nvSpPr>
      <dsp:spPr>
        <a:xfrm>
          <a:off x="0" y="2633364"/>
          <a:ext cx="10515600" cy="877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latin typeface="Calibri Light" panose="020F0302020204030204" pitchFamily="34" charset="0"/>
              <a:cs typeface="Calibri Light" panose="020F0302020204030204" pitchFamily="34" charset="0"/>
            </a:rPr>
            <a:t>The Business Plan </a:t>
          </a:r>
        </a:p>
      </dsp:txBody>
      <dsp:txXfrm>
        <a:off x="0" y="2633364"/>
        <a:ext cx="10515600" cy="877609"/>
      </dsp:txXfrm>
    </dsp:sp>
    <dsp:sp modelId="{85A78F20-028D-4889-92CC-455122F327BD}">
      <dsp:nvSpPr>
        <dsp:cNvPr id="0" name=""/>
        <dsp:cNvSpPr/>
      </dsp:nvSpPr>
      <dsp:spPr>
        <a:xfrm>
          <a:off x="0" y="351097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B4EA52-0BE6-4870-AD11-832798DA6947}">
      <dsp:nvSpPr>
        <dsp:cNvPr id="0" name=""/>
        <dsp:cNvSpPr/>
      </dsp:nvSpPr>
      <dsp:spPr>
        <a:xfrm>
          <a:off x="0" y="3510974"/>
          <a:ext cx="10515600" cy="877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latin typeface="Calibri Light" panose="020F0302020204030204" pitchFamily="34" charset="0"/>
              <a:cs typeface="Calibri Light" panose="020F0302020204030204" pitchFamily="34" charset="0"/>
            </a:rPr>
            <a:t>Additional Resources</a:t>
          </a:r>
        </a:p>
      </dsp:txBody>
      <dsp:txXfrm>
        <a:off x="0" y="3510974"/>
        <a:ext cx="10515600" cy="87760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4F5A72-BD42-47CE-930A-BC6C877CB07B}">
      <dsp:nvSpPr>
        <dsp:cNvPr id="0" name=""/>
        <dsp:cNvSpPr/>
      </dsp:nvSpPr>
      <dsp:spPr>
        <a:xfrm>
          <a:off x="2961" y="2279868"/>
          <a:ext cx="1443113" cy="916377"/>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9CA7E4E-FF11-48D3-A905-61EF96930090}">
      <dsp:nvSpPr>
        <dsp:cNvPr id="0" name=""/>
        <dsp:cNvSpPr/>
      </dsp:nvSpPr>
      <dsp:spPr>
        <a:xfrm>
          <a:off x="163307" y="2432196"/>
          <a:ext cx="1443113" cy="916377"/>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defRPr cap="all"/>
          </a:pPr>
          <a:r>
            <a:rPr lang="en-US" sz="1600" b="1" kern="1200" dirty="0">
              <a:latin typeface="Calibri Light" panose="020F0302020204030204" pitchFamily="34" charset="0"/>
              <a:cs typeface="Calibri Light" panose="020F0302020204030204" pitchFamily="34" charset="0"/>
            </a:rPr>
            <a:t>Legal structure</a:t>
          </a:r>
        </a:p>
      </dsp:txBody>
      <dsp:txXfrm>
        <a:off x="190147" y="2459036"/>
        <a:ext cx="1389433" cy="862697"/>
      </dsp:txXfrm>
    </dsp:sp>
    <dsp:sp modelId="{344DBC7F-6B14-444D-86DB-4DFF8435C305}">
      <dsp:nvSpPr>
        <dsp:cNvPr id="0" name=""/>
        <dsp:cNvSpPr/>
      </dsp:nvSpPr>
      <dsp:spPr>
        <a:xfrm>
          <a:off x="1766767" y="2279868"/>
          <a:ext cx="1443113" cy="916377"/>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178E8E0-FA8C-4500-89EE-E43EBC48B589}">
      <dsp:nvSpPr>
        <dsp:cNvPr id="0" name=""/>
        <dsp:cNvSpPr/>
      </dsp:nvSpPr>
      <dsp:spPr>
        <a:xfrm>
          <a:off x="1927113" y="2432196"/>
          <a:ext cx="1443113" cy="916377"/>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defRPr cap="all"/>
          </a:pPr>
          <a:r>
            <a:rPr lang="en-US" sz="1600" b="1" kern="1200" dirty="0">
              <a:latin typeface="Calibri Light" panose="020F0302020204030204" pitchFamily="34" charset="0"/>
              <a:cs typeface="Calibri Light" panose="020F0302020204030204" pitchFamily="34" charset="0"/>
            </a:rPr>
            <a:t>Management</a:t>
          </a:r>
        </a:p>
      </dsp:txBody>
      <dsp:txXfrm>
        <a:off x="1953953" y="2459036"/>
        <a:ext cx="1389433" cy="862697"/>
      </dsp:txXfrm>
    </dsp:sp>
    <dsp:sp modelId="{D97705D4-A2F0-418B-8C18-C1A9D19F1767}">
      <dsp:nvSpPr>
        <dsp:cNvPr id="0" name=""/>
        <dsp:cNvSpPr/>
      </dsp:nvSpPr>
      <dsp:spPr>
        <a:xfrm>
          <a:off x="3530573" y="2279868"/>
          <a:ext cx="1443113" cy="916377"/>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C99B2BC-5A35-47EE-85DC-4AF231EE4B84}">
      <dsp:nvSpPr>
        <dsp:cNvPr id="0" name=""/>
        <dsp:cNvSpPr/>
      </dsp:nvSpPr>
      <dsp:spPr>
        <a:xfrm>
          <a:off x="3690919" y="2432196"/>
          <a:ext cx="1443113" cy="916377"/>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defRPr cap="all"/>
          </a:pPr>
          <a:r>
            <a:rPr lang="en-US" sz="1600" b="1" kern="1200" dirty="0">
              <a:latin typeface="Calibri Light" panose="020F0302020204030204" pitchFamily="34" charset="0"/>
              <a:cs typeface="Calibri Light" panose="020F0302020204030204" pitchFamily="34" charset="0"/>
            </a:rPr>
            <a:t>Personal</a:t>
          </a:r>
        </a:p>
      </dsp:txBody>
      <dsp:txXfrm>
        <a:off x="3717759" y="2459036"/>
        <a:ext cx="1389433" cy="862697"/>
      </dsp:txXfrm>
    </dsp:sp>
    <dsp:sp modelId="{800CD543-7C67-4CDD-9C9F-5375324DA440}">
      <dsp:nvSpPr>
        <dsp:cNvPr id="0" name=""/>
        <dsp:cNvSpPr/>
      </dsp:nvSpPr>
      <dsp:spPr>
        <a:xfrm>
          <a:off x="5294378" y="2279868"/>
          <a:ext cx="1443113" cy="916377"/>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C774797-0026-4443-B609-AC7270C4CDC7}">
      <dsp:nvSpPr>
        <dsp:cNvPr id="0" name=""/>
        <dsp:cNvSpPr/>
      </dsp:nvSpPr>
      <dsp:spPr>
        <a:xfrm>
          <a:off x="5454724" y="2432196"/>
          <a:ext cx="1443113" cy="916377"/>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defRPr cap="all"/>
          </a:pPr>
          <a:r>
            <a:rPr lang="en-US" sz="1600" b="1" kern="1200" dirty="0">
              <a:latin typeface="Calibri Light" panose="020F0302020204030204" pitchFamily="34" charset="0"/>
              <a:cs typeface="Calibri Light" panose="020F0302020204030204" pitchFamily="34" charset="0"/>
            </a:rPr>
            <a:t>Record Keeping</a:t>
          </a:r>
        </a:p>
      </dsp:txBody>
      <dsp:txXfrm>
        <a:off x="5481564" y="2459036"/>
        <a:ext cx="1389433" cy="862697"/>
      </dsp:txXfrm>
    </dsp:sp>
    <dsp:sp modelId="{2746C30F-351F-4801-AB8D-78D8DCF10565}">
      <dsp:nvSpPr>
        <dsp:cNvPr id="0" name=""/>
        <dsp:cNvSpPr/>
      </dsp:nvSpPr>
      <dsp:spPr>
        <a:xfrm>
          <a:off x="7058184" y="2279868"/>
          <a:ext cx="1443113" cy="916377"/>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E7C04DE-FC25-410A-9703-E99ECE6D951E}">
      <dsp:nvSpPr>
        <dsp:cNvPr id="0" name=""/>
        <dsp:cNvSpPr/>
      </dsp:nvSpPr>
      <dsp:spPr>
        <a:xfrm>
          <a:off x="7218530" y="2432196"/>
          <a:ext cx="1443113" cy="916377"/>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Light" panose="020F0302020204030204" pitchFamily="34" charset="0"/>
              <a:cs typeface="Calibri Light" panose="020F0302020204030204" pitchFamily="34" charset="0"/>
            </a:rPr>
            <a:t>Insurance</a:t>
          </a:r>
        </a:p>
      </dsp:txBody>
      <dsp:txXfrm>
        <a:off x="7245370" y="2459036"/>
        <a:ext cx="1389433" cy="86269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B7A98-12CB-436B-A41F-8F8D07A11086}">
      <dsp:nvSpPr>
        <dsp:cNvPr id="0" name=""/>
        <dsp:cNvSpPr/>
      </dsp:nvSpPr>
      <dsp:spPr>
        <a:xfrm>
          <a:off x="1747800" y="6085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0C34C3-2399-44DF-BDCD-134DED208519}">
      <dsp:nvSpPr>
        <dsp:cNvPr id="0" name=""/>
        <dsp:cNvSpPr/>
      </dsp:nvSpPr>
      <dsp:spPr>
        <a:xfrm>
          <a:off x="559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1" kern="1200"/>
            <a:t>Mission: </a:t>
          </a:r>
          <a:r>
            <a:rPr lang="en-US" sz="1100" kern="1200"/>
            <a:t>To guide existing and start-up businesses to success by maximizing value through quality programs and coordinating with resource partners to create jobs, wealth and economic prosperity in Montana.</a:t>
          </a:r>
        </a:p>
      </dsp:txBody>
      <dsp:txXfrm>
        <a:off x="559800" y="3022743"/>
        <a:ext cx="4320000" cy="720000"/>
      </dsp:txXfrm>
    </dsp:sp>
    <dsp:sp modelId="{A3B8F2C1-AA23-4219-AC7D-7BFBE63D7320}">
      <dsp:nvSpPr>
        <dsp:cNvPr id="0" name=""/>
        <dsp:cNvSpPr/>
      </dsp:nvSpPr>
      <dsp:spPr>
        <a:xfrm>
          <a:off x="6823800" y="6085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432907-2E5A-4274-BF5F-FA5F31DBD198}">
      <dsp:nvSpPr>
        <dsp:cNvPr id="0" name=""/>
        <dsp:cNvSpPr/>
      </dsp:nvSpPr>
      <dsp:spPr>
        <a:xfrm>
          <a:off x="5635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1" kern="1200"/>
            <a:t>Vision: </a:t>
          </a:r>
          <a:r>
            <a:rPr lang="en-US" sz="1100" kern="1200"/>
            <a:t>To be a leader in business innovation, a highly-utilized source of results-driven business assistance and a major contributor to sustaining a healthy, growing and globally competitive small business sector in Montana.</a:t>
          </a:r>
        </a:p>
      </dsp:txBody>
      <dsp:txXfrm>
        <a:off x="5635800" y="3022743"/>
        <a:ext cx="432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A27CE-6498-42B5-B687-8170421735B2}">
      <dsp:nvSpPr>
        <dsp:cNvPr id="0" name=""/>
        <dsp:cNvSpPr/>
      </dsp:nvSpPr>
      <dsp:spPr>
        <a:xfrm>
          <a:off x="3311791" y="-63206"/>
          <a:ext cx="5049013" cy="5049013"/>
        </a:xfrm>
        <a:prstGeom prst="circularArrow">
          <a:avLst>
            <a:gd name="adj1" fmla="val 5544"/>
            <a:gd name="adj2" fmla="val 330680"/>
            <a:gd name="adj3" fmla="val 14834926"/>
            <a:gd name="adj4" fmla="val 16769543"/>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791573-18FD-4E91-8956-19B023B6DAA7}">
      <dsp:nvSpPr>
        <dsp:cNvPr id="0" name=""/>
        <dsp:cNvSpPr/>
      </dsp:nvSpPr>
      <dsp:spPr>
        <a:xfrm>
          <a:off x="5230725" y="2732"/>
          <a:ext cx="1211145" cy="60557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 Passion </a:t>
          </a:r>
        </a:p>
      </dsp:txBody>
      <dsp:txXfrm>
        <a:off x="5260287" y="32294"/>
        <a:ext cx="1152021" cy="546448"/>
      </dsp:txXfrm>
    </dsp:sp>
    <dsp:sp modelId="{81720FBB-FC74-477B-A8DF-D8F8FA5A6CB2}">
      <dsp:nvSpPr>
        <dsp:cNvPr id="0" name=""/>
        <dsp:cNvSpPr/>
      </dsp:nvSpPr>
      <dsp:spPr>
        <a:xfrm>
          <a:off x="6496284" y="413937"/>
          <a:ext cx="1211145" cy="60557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 Flexibility </a:t>
          </a:r>
        </a:p>
      </dsp:txBody>
      <dsp:txXfrm>
        <a:off x="6525846" y="443499"/>
        <a:ext cx="1152021" cy="546448"/>
      </dsp:txXfrm>
    </dsp:sp>
    <dsp:sp modelId="{5A12582D-4161-4EB8-AB52-DF011E0A36A2}">
      <dsp:nvSpPr>
        <dsp:cNvPr id="0" name=""/>
        <dsp:cNvSpPr/>
      </dsp:nvSpPr>
      <dsp:spPr>
        <a:xfrm>
          <a:off x="7278442" y="1490486"/>
          <a:ext cx="1211145" cy="60557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 Creativity </a:t>
          </a:r>
        </a:p>
      </dsp:txBody>
      <dsp:txXfrm>
        <a:off x="7308004" y="1520048"/>
        <a:ext cx="1152021" cy="546448"/>
      </dsp:txXfrm>
    </dsp:sp>
    <dsp:sp modelId="{B82183C9-810D-41CA-AECD-E6420BB6606F}">
      <dsp:nvSpPr>
        <dsp:cNvPr id="0" name=""/>
        <dsp:cNvSpPr/>
      </dsp:nvSpPr>
      <dsp:spPr>
        <a:xfrm>
          <a:off x="7278442" y="2821173"/>
          <a:ext cx="1211145" cy="60557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 Persistence </a:t>
          </a:r>
        </a:p>
      </dsp:txBody>
      <dsp:txXfrm>
        <a:off x="7308004" y="2850735"/>
        <a:ext cx="1152021" cy="546448"/>
      </dsp:txXfrm>
    </dsp:sp>
    <dsp:sp modelId="{03BF8567-7D0C-47F3-87FE-42292EE38174}">
      <dsp:nvSpPr>
        <dsp:cNvPr id="0" name=""/>
        <dsp:cNvSpPr/>
      </dsp:nvSpPr>
      <dsp:spPr>
        <a:xfrm>
          <a:off x="6496284" y="3897722"/>
          <a:ext cx="1211145" cy="60557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Self-Confidence </a:t>
          </a:r>
        </a:p>
      </dsp:txBody>
      <dsp:txXfrm>
        <a:off x="6525846" y="3927284"/>
        <a:ext cx="1152021" cy="546448"/>
      </dsp:txXfrm>
    </dsp:sp>
    <dsp:sp modelId="{4B2616AF-884B-4AA5-A39D-2589F40D1099}">
      <dsp:nvSpPr>
        <dsp:cNvPr id="0" name=""/>
        <dsp:cNvSpPr/>
      </dsp:nvSpPr>
      <dsp:spPr>
        <a:xfrm>
          <a:off x="5230725" y="4308927"/>
          <a:ext cx="1211145" cy="60557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Independence </a:t>
          </a:r>
        </a:p>
      </dsp:txBody>
      <dsp:txXfrm>
        <a:off x="5260287" y="4338489"/>
        <a:ext cx="1152021" cy="546448"/>
      </dsp:txXfrm>
    </dsp:sp>
    <dsp:sp modelId="{1D99703F-6118-4D89-AFC4-A4608DEF357D}">
      <dsp:nvSpPr>
        <dsp:cNvPr id="0" name=""/>
        <dsp:cNvSpPr/>
      </dsp:nvSpPr>
      <dsp:spPr>
        <a:xfrm>
          <a:off x="3965166" y="3897722"/>
          <a:ext cx="1211145" cy="60557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Responsibility </a:t>
          </a:r>
        </a:p>
      </dsp:txBody>
      <dsp:txXfrm>
        <a:off x="3994728" y="3927284"/>
        <a:ext cx="1152021" cy="546448"/>
      </dsp:txXfrm>
    </dsp:sp>
    <dsp:sp modelId="{351F3244-B09D-4F3C-920A-0CE11B5B97B7}">
      <dsp:nvSpPr>
        <dsp:cNvPr id="0" name=""/>
        <dsp:cNvSpPr/>
      </dsp:nvSpPr>
      <dsp:spPr>
        <a:xfrm>
          <a:off x="3183007" y="2821173"/>
          <a:ext cx="1211145" cy="60557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Calculated Risk Taking </a:t>
          </a:r>
        </a:p>
      </dsp:txBody>
      <dsp:txXfrm>
        <a:off x="3212569" y="2850735"/>
        <a:ext cx="1152021" cy="546448"/>
      </dsp:txXfrm>
    </dsp:sp>
    <dsp:sp modelId="{FA17E173-FAC8-4E53-8B8C-19D46A0BA182}">
      <dsp:nvSpPr>
        <dsp:cNvPr id="0" name=""/>
        <dsp:cNvSpPr/>
      </dsp:nvSpPr>
      <dsp:spPr>
        <a:xfrm>
          <a:off x="3183007" y="1490486"/>
          <a:ext cx="1211145" cy="60557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Open Mindedness </a:t>
          </a:r>
        </a:p>
      </dsp:txBody>
      <dsp:txXfrm>
        <a:off x="3212569" y="1520048"/>
        <a:ext cx="1152021" cy="546448"/>
      </dsp:txXfrm>
    </dsp:sp>
    <dsp:sp modelId="{28F1E00B-6231-4CFF-BC9A-8303D530B6C7}">
      <dsp:nvSpPr>
        <dsp:cNvPr id="0" name=""/>
        <dsp:cNvSpPr/>
      </dsp:nvSpPr>
      <dsp:spPr>
        <a:xfrm>
          <a:off x="3965166" y="413937"/>
          <a:ext cx="1211145" cy="60557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 High Energy Level</a:t>
          </a:r>
        </a:p>
      </dsp:txBody>
      <dsp:txXfrm>
        <a:off x="3994728" y="443499"/>
        <a:ext cx="1152021" cy="5464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FFA11-B0EF-46B7-A802-E30F4651BBEA}">
      <dsp:nvSpPr>
        <dsp:cNvPr id="0" name=""/>
        <dsp:cNvSpPr/>
      </dsp:nvSpPr>
      <dsp:spPr>
        <a:xfrm>
          <a:off x="624992" y="1280746"/>
          <a:ext cx="645257" cy="6452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2708A7-BF01-4D76-8D9B-5A42743D97DA}">
      <dsp:nvSpPr>
        <dsp:cNvPr id="0" name=""/>
        <dsp:cNvSpPr/>
      </dsp:nvSpPr>
      <dsp:spPr>
        <a:xfrm>
          <a:off x="3557" y="1926074"/>
          <a:ext cx="1843593" cy="440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dirty="0"/>
            <a:t> </a:t>
          </a:r>
          <a:r>
            <a:rPr lang="en-US" sz="1400" kern="1200" dirty="0">
              <a:latin typeface="Calibri Light" panose="020F0302020204030204" pitchFamily="34" charset="0"/>
              <a:cs typeface="Calibri Light" panose="020F0302020204030204" pitchFamily="34" charset="0"/>
            </a:rPr>
            <a:t>Prior work experience </a:t>
          </a:r>
        </a:p>
      </dsp:txBody>
      <dsp:txXfrm>
        <a:off x="3557" y="1926074"/>
        <a:ext cx="1843593" cy="440734"/>
      </dsp:txXfrm>
    </dsp:sp>
    <dsp:sp modelId="{44E82DE2-41D9-4FAC-AEB6-4CAD80B4F14F}">
      <dsp:nvSpPr>
        <dsp:cNvPr id="0" name=""/>
        <dsp:cNvSpPr/>
      </dsp:nvSpPr>
      <dsp:spPr>
        <a:xfrm>
          <a:off x="3557" y="2405970"/>
          <a:ext cx="1843593" cy="748749"/>
        </a:xfrm>
        <a:prstGeom prst="rect">
          <a:avLst/>
        </a:prstGeom>
        <a:noFill/>
        <a:ln>
          <a:noFill/>
        </a:ln>
        <a:effectLst/>
      </dsp:spPr>
      <dsp:style>
        <a:lnRef idx="0">
          <a:scrgbClr r="0" g="0" b="0"/>
        </a:lnRef>
        <a:fillRef idx="0">
          <a:scrgbClr r="0" g="0" b="0"/>
        </a:fillRef>
        <a:effectRef idx="0">
          <a:scrgbClr r="0" g="0" b="0"/>
        </a:effectRef>
        <a:fontRef idx="minor"/>
      </dsp:style>
    </dsp:sp>
    <dsp:sp modelId="{C3F7BB2A-3E5C-425E-AB92-6B6DC9339297}">
      <dsp:nvSpPr>
        <dsp:cNvPr id="0" name=""/>
        <dsp:cNvSpPr/>
      </dsp:nvSpPr>
      <dsp:spPr>
        <a:xfrm>
          <a:off x="2480497" y="1196617"/>
          <a:ext cx="645257" cy="6452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8DDAEB-822D-41FE-946E-C6B68EBF4316}">
      <dsp:nvSpPr>
        <dsp:cNvPr id="0" name=""/>
        <dsp:cNvSpPr/>
      </dsp:nvSpPr>
      <dsp:spPr>
        <a:xfrm>
          <a:off x="1912322" y="1943831"/>
          <a:ext cx="1843593" cy="440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latin typeface="Calibri Light" panose="020F0302020204030204" pitchFamily="34" charset="0"/>
              <a:cs typeface="Calibri Light" panose="020F0302020204030204" pitchFamily="34" charset="0"/>
            </a:rPr>
            <a:t>Tired of working for someone else </a:t>
          </a:r>
        </a:p>
      </dsp:txBody>
      <dsp:txXfrm>
        <a:off x="1912322" y="1943831"/>
        <a:ext cx="1843593" cy="440734"/>
      </dsp:txXfrm>
    </dsp:sp>
    <dsp:sp modelId="{B885E4F9-3DAB-4293-AC5B-A9E667863FBE}">
      <dsp:nvSpPr>
        <dsp:cNvPr id="0" name=""/>
        <dsp:cNvSpPr/>
      </dsp:nvSpPr>
      <dsp:spPr>
        <a:xfrm>
          <a:off x="2169780" y="2405970"/>
          <a:ext cx="1843593" cy="748749"/>
        </a:xfrm>
        <a:prstGeom prst="rect">
          <a:avLst/>
        </a:prstGeom>
        <a:noFill/>
        <a:ln>
          <a:noFill/>
        </a:ln>
        <a:effectLst/>
      </dsp:spPr>
      <dsp:style>
        <a:lnRef idx="0">
          <a:scrgbClr r="0" g="0" b="0"/>
        </a:lnRef>
        <a:fillRef idx="0">
          <a:scrgbClr r="0" g="0" b="0"/>
        </a:fillRef>
        <a:effectRef idx="0">
          <a:scrgbClr r="0" g="0" b="0"/>
        </a:effectRef>
        <a:fontRef idx="minor"/>
      </dsp:style>
    </dsp:sp>
    <dsp:sp modelId="{924A7BCD-93F8-4C4A-9879-38CE073EA202}">
      <dsp:nvSpPr>
        <dsp:cNvPr id="0" name=""/>
        <dsp:cNvSpPr/>
      </dsp:nvSpPr>
      <dsp:spPr>
        <a:xfrm>
          <a:off x="4504679" y="1178860"/>
          <a:ext cx="645257" cy="6452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3E132F-B64E-4949-98BF-2998829E020A}">
      <dsp:nvSpPr>
        <dsp:cNvPr id="0" name=""/>
        <dsp:cNvSpPr/>
      </dsp:nvSpPr>
      <dsp:spPr>
        <a:xfrm>
          <a:off x="3989776" y="1926074"/>
          <a:ext cx="1843593" cy="440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latin typeface="Calibri Light" panose="020F0302020204030204" pitchFamily="34" charset="0"/>
              <a:cs typeface="Calibri Light" panose="020F0302020204030204" pitchFamily="34" charset="0"/>
            </a:rPr>
            <a:t> Ability to use your knowledge and skills </a:t>
          </a:r>
        </a:p>
      </dsp:txBody>
      <dsp:txXfrm>
        <a:off x="3989776" y="1926074"/>
        <a:ext cx="1843593" cy="440734"/>
      </dsp:txXfrm>
    </dsp:sp>
    <dsp:sp modelId="{E2A09E11-A5C1-4004-8DF7-C6676FFC309B}">
      <dsp:nvSpPr>
        <dsp:cNvPr id="0" name=""/>
        <dsp:cNvSpPr/>
      </dsp:nvSpPr>
      <dsp:spPr>
        <a:xfrm>
          <a:off x="4336003" y="2405970"/>
          <a:ext cx="1843593" cy="748749"/>
        </a:xfrm>
        <a:prstGeom prst="rect">
          <a:avLst/>
        </a:prstGeom>
        <a:noFill/>
        <a:ln>
          <a:noFill/>
        </a:ln>
        <a:effectLst/>
      </dsp:spPr>
      <dsp:style>
        <a:lnRef idx="0">
          <a:scrgbClr r="0" g="0" b="0"/>
        </a:lnRef>
        <a:fillRef idx="0">
          <a:scrgbClr r="0" g="0" b="0"/>
        </a:fillRef>
        <a:effectRef idx="0">
          <a:scrgbClr r="0" g="0" b="0"/>
        </a:effectRef>
        <a:fontRef idx="minor"/>
      </dsp:style>
    </dsp:sp>
    <dsp:sp modelId="{62777344-CBF7-4324-A2BE-B214BFF0BC8B}">
      <dsp:nvSpPr>
        <dsp:cNvPr id="0" name=""/>
        <dsp:cNvSpPr/>
      </dsp:nvSpPr>
      <dsp:spPr>
        <a:xfrm>
          <a:off x="6777434" y="1205496"/>
          <a:ext cx="645257" cy="6452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78EF97-4660-4736-9014-DB6D4441136C}">
      <dsp:nvSpPr>
        <dsp:cNvPr id="0" name=""/>
        <dsp:cNvSpPr/>
      </dsp:nvSpPr>
      <dsp:spPr>
        <a:xfrm>
          <a:off x="6210716" y="1952707"/>
          <a:ext cx="1843593" cy="440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latin typeface="Calibri Light" panose="020F0302020204030204" pitchFamily="34" charset="0"/>
              <a:cs typeface="Calibri Light" panose="020F0302020204030204" pitchFamily="34" charset="0"/>
            </a:rPr>
            <a:t> Exercise your creative   thinking abilities </a:t>
          </a:r>
        </a:p>
      </dsp:txBody>
      <dsp:txXfrm>
        <a:off x="6210716" y="1952707"/>
        <a:ext cx="1843593" cy="440734"/>
      </dsp:txXfrm>
    </dsp:sp>
    <dsp:sp modelId="{B3AAFBA9-9B4C-4128-89E7-91837066D7ED}">
      <dsp:nvSpPr>
        <dsp:cNvPr id="0" name=""/>
        <dsp:cNvSpPr/>
      </dsp:nvSpPr>
      <dsp:spPr>
        <a:xfrm>
          <a:off x="6502225" y="2405970"/>
          <a:ext cx="1843593" cy="748749"/>
        </a:xfrm>
        <a:prstGeom prst="rect">
          <a:avLst/>
        </a:prstGeom>
        <a:noFill/>
        <a:ln>
          <a:noFill/>
        </a:ln>
        <a:effectLst/>
      </dsp:spPr>
      <dsp:style>
        <a:lnRef idx="0">
          <a:scrgbClr r="0" g="0" b="0"/>
        </a:lnRef>
        <a:fillRef idx="0">
          <a:scrgbClr r="0" g="0" b="0"/>
        </a:fillRef>
        <a:effectRef idx="0">
          <a:scrgbClr r="0" g="0" b="0"/>
        </a:effectRef>
        <a:fontRef idx="minor"/>
      </dsp:style>
    </dsp:sp>
    <dsp:sp modelId="{55F5FA9B-2F22-4AB6-B37C-69C3A893FFAD}">
      <dsp:nvSpPr>
        <dsp:cNvPr id="0" name=""/>
        <dsp:cNvSpPr/>
      </dsp:nvSpPr>
      <dsp:spPr>
        <a:xfrm>
          <a:off x="9037393" y="1280746"/>
          <a:ext cx="645257" cy="64525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3391DA-619D-4688-9C24-52EC4996E0FE}">
      <dsp:nvSpPr>
        <dsp:cNvPr id="0" name=""/>
        <dsp:cNvSpPr/>
      </dsp:nvSpPr>
      <dsp:spPr>
        <a:xfrm>
          <a:off x="8668448" y="1997094"/>
          <a:ext cx="1843593" cy="440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dirty="0">
              <a:latin typeface="Calibri Light" panose="020F0302020204030204" pitchFamily="34" charset="0"/>
              <a:cs typeface="Calibri Light" panose="020F0302020204030204" pitchFamily="34" charset="0"/>
            </a:rPr>
            <a:t>Fulfill longtime goals</a:t>
          </a:r>
        </a:p>
      </dsp:txBody>
      <dsp:txXfrm>
        <a:off x="8668448" y="1997094"/>
        <a:ext cx="1843593" cy="440734"/>
      </dsp:txXfrm>
    </dsp:sp>
    <dsp:sp modelId="{85518B4A-5253-4ED8-B7A0-200CA74C42EC}">
      <dsp:nvSpPr>
        <dsp:cNvPr id="0" name=""/>
        <dsp:cNvSpPr/>
      </dsp:nvSpPr>
      <dsp:spPr>
        <a:xfrm>
          <a:off x="4069806" y="2840978"/>
          <a:ext cx="1843593" cy="748749"/>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5EEE4-0426-4FEB-9AA7-8CF9C1F3FD1C}">
      <dsp:nvSpPr>
        <dsp:cNvPr id="0" name=""/>
        <dsp:cNvSpPr/>
      </dsp:nvSpPr>
      <dsp:spPr>
        <a:xfrm>
          <a:off x="478800" y="1095669"/>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116F80-ECED-4D33-8070-C47C8B7C96D4}">
      <dsp:nvSpPr>
        <dsp:cNvPr id="0" name=""/>
        <dsp:cNvSpPr/>
      </dsp:nvSpPr>
      <dsp:spPr>
        <a:xfrm>
          <a:off x="712800" y="1329669"/>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21CFEC-1119-48EC-94F1-8B89E8B00B78}">
      <dsp:nvSpPr>
        <dsp:cNvPr id="0" name=""/>
        <dsp:cNvSpPr/>
      </dsp:nvSpPr>
      <dsp:spPr>
        <a:xfrm>
          <a:off x="12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1" kern="1200">
              <a:latin typeface="Calibri Light" panose="020F0302020204030204" pitchFamily="34" charset="0"/>
              <a:cs typeface="Calibri Light" panose="020F0302020204030204" pitchFamily="34" charset="0"/>
            </a:rPr>
            <a:t>Developing a solid business plan  </a:t>
          </a:r>
          <a:endParaRPr lang="en-US" sz="1400" b="1" kern="1200" dirty="0">
            <a:latin typeface="Calibri Light" panose="020F0302020204030204" pitchFamily="34" charset="0"/>
            <a:cs typeface="Calibri Light" panose="020F0302020204030204" pitchFamily="34" charset="0"/>
          </a:endParaRPr>
        </a:p>
      </dsp:txBody>
      <dsp:txXfrm>
        <a:off x="127800" y="2535669"/>
        <a:ext cx="1800000" cy="720000"/>
      </dsp:txXfrm>
    </dsp:sp>
    <dsp:sp modelId="{2EDDCD0E-2638-4779-A6C4-4B7021E8A1A7}">
      <dsp:nvSpPr>
        <dsp:cNvPr id="0" name=""/>
        <dsp:cNvSpPr/>
      </dsp:nvSpPr>
      <dsp:spPr>
        <a:xfrm>
          <a:off x="2593800" y="1095669"/>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D3CCF1-3333-46A0-ADA7-A55E3ADDE0B1}">
      <dsp:nvSpPr>
        <dsp:cNvPr id="0" name=""/>
        <dsp:cNvSpPr/>
      </dsp:nvSpPr>
      <dsp:spPr>
        <a:xfrm>
          <a:off x="2827800" y="1329668"/>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4A6B3A-2EFB-4004-BA1E-94674E777BD9}">
      <dsp:nvSpPr>
        <dsp:cNvPr id="0" name=""/>
        <dsp:cNvSpPr/>
      </dsp:nvSpPr>
      <dsp:spPr>
        <a:xfrm>
          <a:off x="2242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1" kern="1200">
              <a:latin typeface="Calibri Light" panose="020F0302020204030204" pitchFamily="34" charset="0"/>
              <a:cs typeface="Calibri Light" panose="020F0302020204030204" pitchFamily="34" charset="0"/>
            </a:rPr>
            <a:t>Setting realistic goals and expectations  </a:t>
          </a:r>
          <a:endParaRPr lang="en-US" sz="1400" b="1" kern="1200" dirty="0">
            <a:latin typeface="Calibri Light" panose="020F0302020204030204" pitchFamily="34" charset="0"/>
            <a:cs typeface="Calibri Light" panose="020F0302020204030204" pitchFamily="34" charset="0"/>
          </a:endParaRPr>
        </a:p>
      </dsp:txBody>
      <dsp:txXfrm>
        <a:off x="2242800" y="2535669"/>
        <a:ext cx="1800000" cy="720000"/>
      </dsp:txXfrm>
    </dsp:sp>
    <dsp:sp modelId="{E2FFA708-D73D-4B24-9D05-4E7C57465493}">
      <dsp:nvSpPr>
        <dsp:cNvPr id="0" name=""/>
        <dsp:cNvSpPr/>
      </dsp:nvSpPr>
      <dsp:spPr>
        <a:xfrm>
          <a:off x="4708800" y="1095669"/>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036BF0-0D56-4091-9A59-4CA0F741DEA9}">
      <dsp:nvSpPr>
        <dsp:cNvPr id="0" name=""/>
        <dsp:cNvSpPr/>
      </dsp:nvSpPr>
      <dsp:spPr>
        <a:xfrm>
          <a:off x="4942800" y="1329668"/>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094003-7E14-490A-87D9-C0683F7BBE08}">
      <dsp:nvSpPr>
        <dsp:cNvPr id="0" name=""/>
        <dsp:cNvSpPr/>
      </dsp:nvSpPr>
      <dsp:spPr>
        <a:xfrm>
          <a:off x="435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1" kern="1200">
              <a:latin typeface="Calibri Light" panose="020F0302020204030204" pitchFamily="34" charset="0"/>
              <a:cs typeface="Calibri Light" panose="020F0302020204030204" pitchFamily="34" charset="0"/>
            </a:rPr>
            <a:t>Targeting the right group of customers </a:t>
          </a:r>
          <a:endParaRPr lang="en-US" sz="1400" b="1" kern="1200" dirty="0">
            <a:latin typeface="Calibri Light" panose="020F0302020204030204" pitchFamily="34" charset="0"/>
            <a:cs typeface="Calibri Light" panose="020F0302020204030204" pitchFamily="34" charset="0"/>
          </a:endParaRPr>
        </a:p>
      </dsp:txBody>
      <dsp:txXfrm>
        <a:off x="4357800" y="2535669"/>
        <a:ext cx="1800000" cy="720000"/>
      </dsp:txXfrm>
    </dsp:sp>
    <dsp:sp modelId="{2E92F8C1-3980-46C2-87AF-F88B367BC084}">
      <dsp:nvSpPr>
        <dsp:cNvPr id="0" name=""/>
        <dsp:cNvSpPr/>
      </dsp:nvSpPr>
      <dsp:spPr>
        <a:xfrm>
          <a:off x="6823800" y="1095669"/>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20D983-9A37-45EE-B3D7-A94A0157F71A}">
      <dsp:nvSpPr>
        <dsp:cNvPr id="0" name=""/>
        <dsp:cNvSpPr/>
      </dsp:nvSpPr>
      <dsp:spPr>
        <a:xfrm>
          <a:off x="7057800" y="1329668"/>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771E21-B4B1-49D3-A72C-0A11AC4BD8C8}">
      <dsp:nvSpPr>
        <dsp:cNvPr id="0" name=""/>
        <dsp:cNvSpPr/>
      </dsp:nvSpPr>
      <dsp:spPr>
        <a:xfrm>
          <a:off x="6472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1" kern="1200">
              <a:latin typeface="Calibri Light" panose="020F0302020204030204" pitchFamily="34" charset="0"/>
              <a:cs typeface="Calibri Light" panose="020F0302020204030204" pitchFamily="34" charset="0"/>
            </a:rPr>
            <a:t>Keeping a close eye on costs, pricing and profit </a:t>
          </a:r>
          <a:endParaRPr lang="en-US" sz="1400" b="1" kern="1200" dirty="0">
            <a:latin typeface="Calibri Light" panose="020F0302020204030204" pitchFamily="34" charset="0"/>
            <a:cs typeface="Calibri Light" panose="020F0302020204030204" pitchFamily="34" charset="0"/>
          </a:endParaRPr>
        </a:p>
      </dsp:txBody>
      <dsp:txXfrm>
        <a:off x="6472800" y="2535669"/>
        <a:ext cx="1800000" cy="720000"/>
      </dsp:txXfrm>
    </dsp:sp>
    <dsp:sp modelId="{2559EEC2-5B00-4786-A60F-09130B607BD7}">
      <dsp:nvSpPr>
        <dsp:cNvPr id="0" name=""/>
        <dsp:cNvSpPr/>
      </dsp:nvSpPr>
      <dsp:spPr>
        <a:xfrm>
          <a:off x="8938800" y="1095669"/>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BE0A8E-B55B-4956-898D-A7849C9CF869}">
      <dsp:nvSpPr>
        <dsp:cNvPr id="0" name=""/>
        <dsp:cNvSpPr/>
      </dsp:nvSpPr>
      <dsp:spPr>
        <a:xfrm>
          <a:off x="9172800" y="1329668"/>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21E6FE-FD09-4638-9A2D-53EDD219E491}">
      <dsp:nvSpPr>
        <dsp:cNvPr id="0" name=""/>
        <dsp:cNvSpPr/>
      </dsp:nvSpPr>
      <dsp:spPr>
        <a:xfrm>
          <a:off x="858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1" kern="1200">
              <a:latin typeface="Calibri Light" panose="020F0302020204030204" pitchFamily="34" charset="0"/>
              <a:cs typeface="Calibri Light" panose="020F0302020204030204" pitchFamily="34" charset="0"/>
            </a:rPr>
            <a:t>Putting together a group of mentors and business advisors</a:t>
          </a:r>
          <a:endParaRPr lang="en-US" sz="1400" b="1" kern="1200" dirty="0">
            <a:latin typeface="Calibri Light" panose="020F0302020204030204" pitchFamily="34" charset="0"/>
            <a:cs typeface="Calibri Light" panose="020F0302020204030204" pitchFamily="34" charset="0"/>
          </a:endParaRPr>
        </a:p>
      </dsp:txBody>
      <dsp:txXfrm>
        <a:off x="8587800" y="2535669"/>
        <a:ext cx="180000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EE62AE-3224-4C1A-A46B-727F25299E0E}">
      <dsp:nvSpPr>
        <dsp:cNvPr id="0" name=""/>
        <dsp:cNvSpPr/>
      </dsp:nvSpPr>
      <dsp:spPr>
        <a:xfrm>
          <a:off x="0" y="531"/>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8CD3B2-3ACC-4AB8-A3F1-641ED3692DC4}">
      <dsp:nvSpPr>
        <dsp:cNvPr id="0" name=""/>
        <dsp:cNvSpPr/>
      </dsp:nvSpPr>
      <dsp:spPr>
        <a:xfrm>
          <a:off x="0" y="531"/>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Registration of Assumed Business Name </a:t>
          </a:r>
        </a:p>
      </dsp:txBody>
      <dsp:txXfrm>
        <a:off x="0" y="531"/>
        <a:ext cx="10515600" cy="621467"/>
      </dsp:txXfrm>
    </dsp:sp>
    <dsp:sp modelId="{95AC7CB9-0961-47C6-A087-98F90A534E09}">
      <dsp:nvSpPr>
        <dsp:cNvPr id="0" name=""/>
        <dsp:cNvSpPr/>
      </dsp:nvSpPr>
      <dsp:spPr>
        <a:xfrm>
          <a:off x="0" y="621999"/>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354F38-D795-4856-B26E-0987B9B38F1A}">
      <dsp:nvSpPr>
        <dsp:cNvPr id="0" name=""/>
        <dsp:cNvSpPr/>
      </dsp:nvSpPr>
      <dsp:spPr>
        <a:xfrm>
          <a:off x="0" y="621999"/>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Articles of Incorporation/Organization (LLC, S-Corp, etc.)  </a:t>
          </a:r>
        </a:p>
      </dsp:txBody>
      <dsp:txXfrm>
        <a:off x="0" y="621999"/>
        <a:ext cx="10515600" cy="621467"/>
      </dsp:txXfrm>
    </dsp:sp>
    <dsp:sp modelId="{E9F7E066-B169-4811-BCBA-B240058CF0F5}">
      <dsp:nvSpPr>
        <dsp:cNvPr id="0" name=""/>
        <dsp:cNvSpPr/>
      </dsp:nvSpPr>
      <dsp:spPr>
        <a:xfrm>
          <a:off x="0" y="1243467"/>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5340AE-065A-41EB-9281-6255ACC54DDB}">
      <dsp:nvSpPr>
        <dsp:cNvPr id="0" name=""/>
        <dsp:cNvSpPr/>
      </dsp:nvSpPr>
      <dsp:spPr>
        <a:xfrm>
          <a:off x="0" y="1243467"/>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Professional &amp; Occupational Licensing </a:t>
          </a:r>
        </a:p>
      </dsp:txBody>
      <dsp:txXfrm>
        <a:off x="0" y="1243467"/>
        <a:ext cx="10515600" cy="621467"/>
      </dsp:txXfrm>
    </dsp:sp>
    <dsp:sp modelId="{B35F0E69-F4BB-4DE3-AC39-5A3E32BE191A}">
      <dsp:nvSpPr>
        <dsp:cNvPr id="0" name=""/>
        <dsp:cNvSpPr/>
      </dsp:nvSpPr>
      <dsp:spPr>
        <a:xfrm>
          <a:off x="0" y="1864935"/>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2A9EDE-673E-41D1-BEF7-AA60CCFBDE02}">
      <dsp:nvSpPr>
        <dsp:cNvPr id="0" name=""/>
        <dsp:cNvSpPr/>
      </dsp:nvSpPr>
      <dsp:spPr>
        <a:xfrm>
          <a:off x="0" y="1864935"/>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Federal Tax ID Number, MT Withholding, Worker’s Comp </a:t>
          </a:r>
        </a:p>
      </dsp:txBody>
      <dsp:txXfrm>
        <a:off x="0" y="1864935"/>
        <a:ext cx="10515600" cy="621467"/>
      </dsp:txXfrm>
    </dsp:sp>
    <dsp:sp modelId="{44456701-5932-49CE-B37F-641A96A94DD9}">
      <dsp:nvSpPr>
        <dsp:cNvPr id="0" name=""/>
        <dsp:cNvSpPr/>
      </dsp:nvSpPr>
      <dsp:spPr>
        <a:xfrm>
          <a:off x="0" y="2486402"/>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96FDFF-129E-41C4-AB79-73225A4D6EE1}">
      <dsp:nvSpPr>
        <dsp:cNvPr id="0" name=""/>
        <dsp:cNvSpPr/>
      </dsp:nvSpPr>
      <dsp:spPr>
        <a:xfrm>
          <a:off x="0" y="2486402"/>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City/County Business License or Registration </a:t>
          </a:r>
        </a:p>
      </dsp:txBody>
      <dsp:txXfrm>
        <a:off x="0" y="2486402"/>
        <a:ext cx="10515600" cy="621467"/>
      </dsp:txXfrm>
    </dsp:sp>
    <dsp:sp modelId="{9F44CC4A-0919-4004-8819-2F654B916599}">
      <dsp:nvSpPr>
        <dsp:cNvPr id="0" name=""/>
        <dsp:cNvSpPr/>
      </dsp:nvSpPr>
      <dsp:spPr>
        <a:xfrm>
          <a:off x="0" y="3107870"/>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EB38FB-CA8B-453A-ACDB-A0D7732E6159}">
      <dsp:nvSpPr>
        <dsp:cNvPr id="0" name=""/>
        <dsp:cNvSpPr/>
      </dsp:nvSpPr>
      <dsp:spPr>
        <a:xfrm>
          <a:off x="0" y="3107870"/>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Zoning Regulations &amp; Building Permits </a:t>
          </a:r>
        </a:p>
      </dsp:txBody>
      <dsp:txXfrm>
        <a:off x="0" y="3107870"/>
        <a:ext cx="10515600" cy="621467"/>
      </dsp:txXfrm>
    </dsp:sp>
    <dsp:sp modelId="{CD7C10FE-6080-4760-99D1-DE8F82753F6B}">
      <dsp:nvSpPr>
        <dsp:cNvPr id="0" name=""/>
        <dsp:cNvSpPr/>
      </dsp:nvSpPr>
      <dsp:spPr>
        <a:xfrm>
          <a:off x="0" y="3729338"/>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A10451-111A-46C5-89A4-F9E751ECE253}">
      <dsp:nvSpPr>
        <dsp:cNvPr id="0" name=""/>
        <dsp:cNvSpPr/>
      </dsp:nvSpPr>
      <dsp:spPr>
        <a:xfrm>
          <a:off x="0" y="3729338"/>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One-Stop Licenses</a:t>
          </a:r>
        </a:p>
      </dsp:txBody>
      <dsp:txXfrm>
        <a:off x="0" y="3729338"/>
        <a:ext cx="10515600" cy="6214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CDD4E-84A6-4F14-A0A5-48511CEAB92A}">
      <dsp:nvSpPr>
        <dsp:cNvPr id="0" name=""/>
        <dsp:cNvSpPr/>
      </dsp:nvSpPr>
      <dsp:spPr>
        <a:xfrm>
          <a:off x="1138979" y="1203549"/>
          <a:ext cx="932563" cy="9325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48D0C16-D71F-42E9-B7FD-FF55C3A2D394}">
      <dsp:nvSpPr>
        <dsp:cNvPr id="0" name=""/>
        <dsp:cNvSpPr/>
      </dsp:nvSpPr>
      <dsp:spPr>
        <a:xfrm>
          <a:off x="569079"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b="1" kern="1200" dirty="0">
              <a:latin typeface="Calibri Light" panose="020F0302020204030204" pitchFamily="34" charset="0"/>
              <a:cs typeface="Calibri Light" panose="020F0302020204030204" pitchFamily="34" charset="0"/>
            </a:rPr>
            <a:t>A written description or narrative of the business opportunity </a:t>
          </a:r>
        </a:p>
      </dsp:txBody>
      <dsp:txXfrm>
        <a:off x="569079" y="2427788"/>
        <a:ext cx="2072362" cy="720000"/>
      </dsp:txXfrm>
    </dsp:sp>
    <dsp:sp modelId="{5BC9572F-A6CB-4DF0-92C7-7F3632939354}">
      <dsp:nvSpPr>
        <dsp:cNvPr id="0" name=""/>
        <dsp:cNvSpPr/>
      </dsp:nvSpPr>
      <dsp:spPr>
        <a:xfrm>
          <a:off x="3574005" y="1203549"/>
          <a:ext cx="932563" cy="9325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6F7640C1-708A-4E4C-A6B6-356D30BAF870}">
      <dsp:nvSpPr>
        <dsp:cNvPr id="0" name=""/>
        <dsp:cNvSpPr/>
      </dsp:nvSpPr>
      <dsp:spPr>
        <a:xfrm>
          <a:off x="3004105"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b="1" kern="1200" dirty="0">
              <a:latin typeface="Calibri Light" panose="020F0302020204030204" pitchFamily="34" charset="0"/>
              <a:cs typeface="Calibri Light" panose="020F0302020204030204" pitchFamily="34" charset="0"/>
            </a:rPr>
            <a:t>Outline of your goals, objectives and strategies </a:t>
          </a:r>
        </a:p>
      </dsp:txBody>
      <dsp:txXfrm>
        <a:off x="3004105" y="2427788"/>
        <a:ext cx="2072362" cy="720000"/>
      </dsp:txXfrm>
    </dsp:sp>
    <dsp:sp modelId="{082963D8-9262-46F5-9B11-B9CAEBDB532E}">
      <dsp:nvSpPr>
        <dsp:cNvPr id="0" name=""/>
        <dsp:cNvSpPr/>
      </dsp:nvSpPr>
      <dsp:spPr>
        <a:xfrm>
          <a:off x="6009031" y="1203549"/>
          <a:ext cx="932563" cy="9325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67696050-761B-430F-A612-DBC8D0670725}">
      <dsp:nvSpPr>
        <dsp:cNvPr id="0" name=""/>
        <dsp:cNvSpPr/>
      </dsp:nvSpPr>
      <dsp:spPr>
        <a:xfrm>
          <a:off x="5439131"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b="1" kern="1200" dirty="0">
              <a:latin typeface="Calibri Light" panose="020F0302020204030204" pitchFamily="34" charset="0"/>
              <a:cs typeface="Calibri Light" panose="020F0302020204030204" pitchFamily="34" charset="0"/>
            </a:rPr>
            <a:t>Identification of factors that will determine your success </a:t>
          </a:r>
        </a:p>
      </dsp:txBody>
      <dsp:txXfrm>
        <a:off x="5439131" y="2427788"/>
        <a:ext cx="2072362" cy="720000"/>
      </dsp:txXfrm>
    </dsp:sp>
    <dsp:sp modelId="{64B11E7A-232B-4262-A27A-671DB6471CDB}">
      <dsp:nvSpPr>
        <dsp:cNvPr id="0" name=""/>
        <dsp:cNvSpPr/>
      </dsp:nvSpPr>
      <dsp:spPr>
        <a:xfrm>
          <a:off x="8444057" y="1203549"/>
          <a:ext cx="932563" cy="9325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27038EBB-5244-420E-A48E-A2608DA4878E}">
      <dsp:nvSpPr>
        <dsp:cNvPr id="0" name=""/>
        <dsp:cNvSpPr/>
      </dsp:nvSpPr>
      <dsp:spPr>
        <a:xfrm>
          <a:off x="7874157"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b="1" kern="1200" dirty="0">
              <a:latin typeface="Calibri Light" panose="020F0302020204030204" pitchFamily="34" charset="0"/>
              <a:cs typeface="Calibri Light" panose="020F0302020204030204" pitchFamily="34" charset="0"/>
            </a:rPr>
            <a:t>Demonstration of your ability to repay a loan</a:t>
          </a:r>
        </a:p>
      </dsp:txBody>
      <dsp:txXfrm>
        <a:off x="7874157" y="2427788"/>
        <a:ext cx="2072362"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03AE30-935A-40F5-A4AC-3FE0ECA6D64D}">
      <dsp:nvSpPr>
        <dsp:cNvPr id="0" name=""/>
        <dsp:cNvSpPr/>
      </dsp:nvSpPr>
      <dsp:spPr>
        <a:xfrm>
          <a:off x="0" y="531"/>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328DDD-A257-4106-8DDA-748C826610F9}">
      <dsp:nvSpPr>
        <dsp:cNvPr id="0" name=""/>
        <dsp:cNvSpPr/>
      </dsp:nvSpPr>
      <dsp:spPr>
        <a:xfrm>
          <a:off x="0" y="531"/>
          <a:ext cx="10515600" cy="870055"/>
        </a:xfrm>
        <a:prstGeom prst="rect">
          <a:avLst/>
        </a:prstGeom>
        <a:noFill/>
        <a:ln>
          <a:solidFill>
            <a:srgbClr val="002D62"/>
          </a:solid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Calibri Light" panose="020F0302020204030204" pitchFamily="34" charset="0"/>
              <a:cs typeface="Calibri Light" panose="020F0302020204030204" pitchFamily="34" charset="0"/>
            </a:rPr>
            <a:t>Can be written first or last </a:t>
          </a:r>
        </a:p>
      </dsp:txBody>
      <dsp:txXfrm>
        <a:off x="0" y="531"/>
        <a:ext cx="10515600" cy="870055"/>
      </dsp:txXfrm>
    </dsp:sp>
    <dsp:sp modelId="{A19A0F9E-01FB-4A9E-AA15-73D65DECBAD4}">
      <dsp:nvSpPr>
        <dsp:cNvPr id="0" name=""/>
        <dsp:cNvSpPr/>
      </dsp:nvSpPr>
      <dsp:spPr>
        <a:xfrm>
          <a:off x="0" y="870586"/>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BABED9-8625-42A3-990F-E53F82283288}">
      <dsp:nvSpPr>
        <dsp:cNvPr id="0" name=""/>
        <dsp:cNvSpPr/>
      </dsp:nvSpPr>
      <dsp:spPr>
        <a:xfrm>
          <a:off x="0" y="870586"/>
          <a:ext cx="10515600" cy="870055"/>
        </a:xfrm>
        <a:prstGeom prst="rect">
          <a:avLst/>
        </a:prstGeom>
        <a:noFill/>
        <a:ln>
          <a:solidFill>
            <a:srgbClr val="002D62"/>
          </a:solid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Calibri Light" panose="020F0302020204030204" pitchFamily="34" charset="0"/>
              <a:cs typeface="Calibri Light" panose="020F0302020204030204" pitchFamily="34" charset="0"/>
            </a:rPr>
            <a:t>A sense of why this is a good business opportunity </a:t>
          </a:r>
        </a:p>
      </dsp:txBody>
      <dsp:txXfrm>
        <a:off x="0" y="870586"/>
        <a:ext cx="10515600" cy="870055"/>
      </dsp:txXfrm>
    </dsp:sp>
    <dsp:sp modelId="{780731F2-8B5A-4244-9C12-13F04E8A5078}">
      <dsp:nvSpPr>
        <dsp:cNvPr id="0" name=""/>
        <dsp:cNvSpPr/>
      </dsp:nvSpPr>
      <dsp:spPr>
        <a:xfrm>
          <a:off x="0" y="1740641"/>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49960F-E702-4B02-942C-82A57CDA4664}">
      <dsp:nvSpPr>
        <dsp:cNvPr id="0" name=""/>
        <dsp:cNvSpPr/>
      </dsp:nvSpPr>
      <dsp:spPr>
        <a:xfrm>
          <a:off x="0" y="1740641"/>
          <a:ext cx="10515600" cy="870055"/>
        </a:xfrm>
        <a:prstGeom prst="rect">
          <a:avLst/>
        </a:prstGeom>
        <a:noFill/>
        <a:ln>
          <a:solidFill>
            <a:srgbClr val="002D62"/>
          </a:solid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Calibri Light" panose="020F0302020204030204" pitchFamily="34" charset="0"/>
              <a:cs typeface="Calibri Light" panose="020F0302020204030204" pitchFamily="34" charset="0"/>
            </a:rPr>
            <a:t>A very clear statement of your long-term mission </a:t>
          </a:r>
        </a:p>
      </dsp:txBody>
      <dsp:txXfrm>
        <a:off x="0" y="1740641"/>
        <a:ext cx="10515600" cy="870055"/>
      </dsp:txXfrm>
    </dsp:sp>
    <dsp:sp modelId="{50C44951-3432-4148-86EE-5FF071529CCA}">
      <dsp:nvSpPr>
        <dsp:cNvPr id="0" name=""/>
        <dsp:cNvSpPr/>
      </dsp:nvSpPr>
      <dsp:spPr>
        <a:xfrm>
          <a:off x="0" y="2610696"/>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69E817-61F1-4415-A02F-B11C1AB7ADA8}">
      <dsp:nvSpPr>
        <dsp:cNvPr id="0" name=""/>
        <dsp:cNvSpPr/>
      </dsp:nvSpPr>
      <dsp:spPr>
        <a:xfrm>
          <a:off x="0" y="2610696"/>
          <a:ext cx="10515600" cy="870055"/>
        </a:xfrm>
        <a:prstGeom prst="rect">
          <a:avLst/>
        </a:prstGeom>
        <a:noFill/>
        <a:ln>
          <a:solidFill>
            <a:srgbClr val="002D62"/>
          </a:solid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Calibri Light" panose="020F0302020204030204" pitchFamily="34" charset="0"/>
              <a:cs typeface="Calibri Light" panose="020F0302020204030204" pitchFamily="34" charset="0"/>
            </a:rPr>
            <a:t>A (very) brief overview of the business, the owner’s background, market potential and financing need. </a:t>
          </a:r>
        </a:p>
      </dsp:txBody>
      <dsp:txXfrm>
        <a:off x="0" y="2610696"/>
        <a:ext cx="10515600" cy="870055"/>
      </dsp:txXfrm>
    </dsp:sp>
    <dsp:sp modelId="{FF4B3EE2-AF54-4100-A0A9-31DA2F072AC4}">
      <dsp:nvSpPr>
        <dsp:cNvPr id="0" name=""/>
        <dsp:cNvSpPr/>
      </dsp:nvSpPr>
      <dsp:spPr>
        <a:xfrm>
          <a:off x="0" y="3480751"/>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7C8FB5-92E4-4FAF-AA0A-ACB776656969}">
      <dsp:nvSpPr>
        <dsp:cNvPr id="0" name=""/>
        <dsp:cNvSpPr/>
      </dsp:nvSpPr>
      <dsp:spPr>
        <a:xfrm>
          <a:off x="0" y="3480751"/>
          <a:ext cx="10515600" cy="870055"/>
        </a:xfrm>
        <a:prstGeom prst="rect">
          <a:avLst/>
        </a:prstGeom>
        <a:noFill/>
        <a:ln>
          <a:solidFill>
            <a:srgbClr val="002D62"/>
          </a:solid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Calibri Light" panose="020F0302020204030204" pitchFamily="34" charset="0"/>
              <a:cs typeface="Calibri Light" panose="020F0302020204030204" pitchFamily="34" charset="0"/>
            </a:rPr>
            <a:t>Should be ½ page to maximum 1 page long.</a:t>
          </a:r>
        </a:p>
      </dsp:txBody>
      <dsp:txXfrm>
        <a:off x="0" y="3480751"/>
        <a:ext cx="10515600" cy="87005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087207-9C0E-4C13-AF43-895A9EBFE75D}">
      <dsp:nvSpPr>
        <dsp:cNvPr id="0" name=""/>
        <dsp:cNvSpPr/>
      </dsp:nvSpPr>
      <dsp:spPr>
        <a:xfrm>
          <a:off x="0" y="1569532"/>
          <a:ext cx="2020453" cy="1212272"/>
        </a:xfrm>
        <a:prstGeom prst="roundRect">
          <a:avLst>
            <a:gd name="adj" fmla="val 10000"/>
          </a:avLst>
        </a:prstGeom>
        <a:solidFill>
          <a:srgbClr val="156082"/>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defRPr cap="all"/>
          </a:pPr>
          <a:r>
            <a:rPr lang="en-US" sz="1900" b="1" kern="1200" dirty="0">
              <a:latin typeface="Calibri Light" panose="020F0302020204030204" pitchFamily="34" charset="0"/>
              <a:cs typeface="Calibri Light" panose="020F0302020204030204" pitchFamily="34" charset="0"/>
            </a:rPr>
            <a:t>Sole Proprietorship</a:t>
          </a:r>
          <a:r>
            <a:rPr lang="en-US" sz="1900" b="1" kern="1200" dirty="0">
              <a:solidFill>
                <a:srgbClr val="D11242"/>
              </a:solidFill>
              <a:latin typeface="Calibri Light" panose="020F0302020204030204" pitchFamily="34" charset="0"/>
              <a:cs typeface="Calibri Light" panose="020F0302020204030204" pitchFamily="34" charset="0"/>
            </a:rPr>
            <a:t>*</a:t>
          </a:r>
        </a:p>
      </dsp:txBody>
      <dsp:txXfrm>
        <a:off x="35506" y="1605038"/>
        <a:ext cx="1949441" cy="1141260"/>
      </dsp:txXfrm>
    </dsp:sp>
    <dsp:sp modelId="{3C213989-01B2-475C-ADFE-199F461115DE}">
      <dsp:nvSpPr>
        <dsp:cNvPr id="0" name=""/>
        <dsp:cNvSpPr/>
      </dsp:nvSpPr>
      <dsp:spPr>
        <a:xfrm>
          <a:off x="2223654" y="1925132"/>
          <a:ext cx="430785" cy="501072"/>
        </a:xfrm>
        <a:prstGeom prst="rightArrow">
          <a:avLst>
            <a:gd name="adj1" fmla="val 60000"/>
            <a:gd name="adj2" fmla="val 50000"/>
          </a:avLst>
        </a:prstGeom>
        <a:solidFill>
          <a:schemeClr val="dk2">
            <a:tint val="60000"/>
            <a:hueOff val="0"/>
            <a:satOff val="0"/>
            <a:lumOff val="0"/>
            <a:alphaOff val="0"/>
          </a:schemeClr>
        </a:solidFill>
        <a:ln>
          <a:solidFill>
            <a:srgbClr val="ADAFB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2223654" y="2025346"/>
        <a:ext cx="301550" cy="300644"/>
      </dsp:txXfrm>
    </dsp:sp>
    <dsp:sp modelId="{BF24A2A4-C81E-463A-9985-4212FAB1251C}">
      <dsp:nvSpPr>
        <dsp:cNvPr id="0" name=""/>
        <dsp:cNvSpPr/>
      </dsp:nvSpPr>
      <dsp:spPr>
        <a:xfrm>
          <a:off x="2833255" y="1569532"/>
          <a:ext cx="2020453" cy="1212272"/>
        </a:xfrm>
        <a:prstGeom prst="roundRect">
          <a:avLst>
            <a:gd name="adj" fmla="val 10000"/>
          </a:avLst>
        </a:prstGeom>
        <a:solidFill>
          <a:srgbClr val="156082"/>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defRPr cap="all"/>
          </a:pPr>
          <a:r>
            <a:rPr lang="en-US" sz="1900" b="1" kern="1200" dirty="0">
              <a:latin typeface="Calibri Light" panose="020F0302020204030204" pitchFamily="34" charset="0"/>
              <a:cs typeface="Calibri Light" panose="020F0302020204030204" pitchFamily="34" charset="0"/>
            </a:rPr>
            <a:t>General or Limited partnership</a:t>
          </a:r>
        </a:p>
      </dsp:txBody>
      <dsp:txXfrm>
        <a:off x="2868761" y="1605038"/>
        <a:ext cx="1949441" cy="1141260"/>
      </dsp:txXfrm>
    </dsp:sp>
    <dsp:sp modelId="{6A2973C8-328F-4AD7-8817-334406397DA6}">
      <dsp:nvSpPr>
        <dsp:cNvPr id="0" name=""/>
        <dsp:cNvSpPr/>
      </dsp:nvSpPr>
      <dsp:spPr>
        <a:xfrm>
          <a:off x="5055754" y="1925132"/>
          <a:ext cx="428336" cy="501072"/>
        </a:xfrm>
        <a:prstGeom prst="rightArrow">
          <a:avLst>
            <a:gd name="adj1" fmla="val 60000"/>
            <a:gd name="adj2" fmla="val 50000"/>
          </a:avLst>
        </a:prstGeom>
        <a:solidFill>
          <a:schemeClr val="dk2">
            <a:tint val="60000"/>
            <a:hueOff val="0"/>
            <a:satOff val="0"/>
            <a:lumOff val="0"/>
            <a:alphaOff val="0"/>
          </a:schemeClr>
        </a:solidFill>
        <a:ln>
          <a:solidFill>
            <a:srgbClr val="ADAFB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5055754" y="2025346"/>
        <a:ext cx="299835" cy="300644"/>
      </dsp:txXfrm>
    </dsp:sp>
    <dsp:sp modelId="{F06FECFD-A417-4C15-9C28-4834A42C3738}">
      <dsp:nvSpPr>
        <dsp:cNvPr id="0" name=""/>
        <dsp:cNvSpPr/>
      </dsp:nvSpPr>
      <dsp:spPr>
        <a:xfrm>
          <a:off x="5661890" y="1569532"/>
          <a:ext cx="2020453" cy="1212272"/>
        </a:xfrm>
        <a:prstGeom prst="roundRect">
          <a:avLst>
            <a:gd name="adj" fmla="val 10000"/>
          </a:avLst>
        </a:prstGeom>
        <a:solidFill>
          <a:srgbClr val="156082"/>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defRPr cap="all"/>
          </a:pPr>
          <a:r>
            <a:rPr lang="en-US" sz="1900" b="1" kern="1200" dirty="0">
              <a:latin typeface="Calibri Light" panose="020F0302020204030204" pitchFamily="34" charset="0"/>
              <a:cs typeface="Calibri Light" panose="020F0302020204030204" pitchFamily="34" charset="0"/>
            </a:rPr>
            <a:t>Limited liability company</a:t>
          </a:r>
        </a:p>
      </dsp:txBody>
      <dsp:txXfrm>
        <a:off x="5697396" y="1605038"/>
        <a:ext cx="1949441" cy="1141260"/>
      </dsp:txXfrm>
    </dsp:sp>
    <dsp:sp modelId="{38AA45B2-8FAE-4AA4-ABF8-4D1A638ECCAA}">
      <dsp:nvSpPr>
        <dsp:cNvPr id="0" name=""/>
        <dsp:cNvSpPr/>
      </dsp:nvSpPr>
      <dsp:spPr>
        <a:xfrm>
          <a:off x="7884389" y="1925132"/>
          <a:ext cx="428336" cy="501072"/>
        </a:xfrm>
        <a:prstGeom prst="rightArrow">
          <a:avLst>
            <a:gd name="adj1" fmla="val 60000"/>
            <a:gd name="adj2" fmla="val 50000"/>
          </a:avLst>
        </a:prstGeom>
        <a:solidFill>
          <a:schemeClr val="dk2">
            <a:tint val="60000"/>
            <a:hueOff val="0"/>
            <a:satOff val="0"/>
            <a:lumOff val="0"/>
            <a:alphaOff val="0"/>
          </a:schemeClr>
        </a:solidFill>
        <a:ln>
          <a:solidFill>
            <a:srgbClr val="ADAFB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7884389" y="2025346"/>
        <a:ext cx="299835" cy="300644"/>
      </dsp:txXfrm>
    </dsp:sp>
    <dsp:sp modelId="{F4CCB230-3365-4C3D-8ABE-9BF24D016175}">
      <dsp:nvSpPr>
        <dsp:cNvPr id="0" name=""/>
        <dsp:cNvSpPr/>
      </dsp:nvSpPr>
      <dsp:spPr>
        <a:xfrm>
          <a:off x="8490525" y="1569532"/>
          <a:ext cx="2020453" cy="1212272"/>
        </a:xfrm>
        <a:prstGeom prst="roundRect">
          <a:avLst>
            <a:gd name="adj" fmla="val 10000"/>
          </a:avLst>
        </a:prstGeom>
        <a:solidFill>
          <a:srgbClr val="156082"/>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defRPr cap="all"/>
          </a:pPr>
          <a:r>
            <a:rPr lang="en-US" sz="1900" b="1" kern="1200" dirty="0">
              <a:latin typeface="Calibri Light" panose="020F0302020204030204" pitchFamily="34" charset="0"/>
              <a:cs typeface="Calibri Light" panose="020F0302020204030204" pitchFamily="34" charset="0"/>
            </a:rPr>
            <a:t>corporation</a:t>
          </a:r>
        </a:p>
      </dsp:txBody>
      <dsp:txXfrm>
        <a:off x="8526031" y="1605038"/>
        <a:ext cx="1949441" cy="114126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AFD330-0EA1-4365-9C4F-C066E77F4E3D}" type="datetimeFigureOut">
              <a:rPr lang="en-US" smtClean="0"/>
              <a:t>4/10/2025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308DFC-2894-4FDB-81B9-E92FE1F02D54}" type="slidenum">
              <a:rPr lang="en-US" smtClean="0"/>
              <a:t>‹#›</a:t>
            </a:fld>
            <a:endParaRPr lang="en-US"/>
          </a:p>
        </p:txBody>
      </p:sp>
    </p:spTree>
    <p:extLst>
      <p:ext uri="{BB962C8B-B14F-4D97-AF65-F5344CB8AC3E}">
        <p14:creationId xmlns:p14="http://schemas.microsoft.com/office/powerpoint/2010/main" val="921376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308DFC-2894-4FDB-81B9-E92FE1F02D54}" type="slidenum">
              <a:rPr lang="en-US" smtClean="0"/>
              <a:t>3</a:t>
            </a:fld>
            <a:endParaRPr lang="en-US"/>
          </a:p>
        </p:txBody>
      </p:sp>
    </p:spTree>
    <p:extLst>
      <p:ext uri="{BB962C8B-B14F-4D97-AF65-F5344CB8AC3E}">
        <p14:creationId xmlns:p14="http://schemas.microsoft.com/office/powerpoint/2010/main" val="2355387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0EFF3-81EB-E894-4E26-D27B715C3B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A449A2-E516-CBEE-91EE-5AC86D9484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687CFD-9D17-84A8-181F-1AF273CEEC42}"/>
              </a:ext>
            </a:extLst>
          </p:cNvPr>
          <p:cNvSpPr>
            <a:spLocks noGrp="1"/>
          </p:cNvSpPr>
          <p:nvPr>
            <p:ph type="dt" sz="half" idx="10"/>
          </p:nvPr>
        </p:nvSpPr>
        <p:spPr/>
        <p:txBody>
          <a:bodyPr/>
          <a:lstStyle/>
          <a:p>
            <a:fld id="{CCEB9CFB-9F1A-4EC7-B7E0-2DC747FE597B}" type="datetimeFigureOut">
              <a:rPr lang="en-US" smtClean="0"/>
              <a:t>4/10/2025</a:t>
            </a:fld>
            <a:endParaRPr lang="en-US"/>
          </a:p>
        </p:txBody>
      </p:sp>
      <p:sp>
        <p:nvSpPr>
          <p:cNvPr id="5" name="Footer Placeholder 4">
            <a:extLst>
              <a:ext uri="{FF2B5EF4-FFF2-40B4-BE49-F238E27FC236}">
                <a16:creationId xmlns:a16="http://schemas.microsoft.com/office/drawing/2014/main" id="{C0FBF1ED-F3D4-CA4E-B8B6-93944F68B0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ED1DCC-0685-108D-C631-086C97E5CE05}"/>
              </a:ext>
            </a:extLst>
          </p:cNvPr>
          <p:cNvSpPr>
            <a:spLocks noGrp="1"/>
          </p:cNvSpPr>
          <p:nvPr>
            <p:ph type="sldNum" sz="quarter" idx="12"/>
          </p:nvPr>
        </p:nvSpPr>
        <p:spPr/>
        <p:txBody>
          <a:bodyPr/>
          <a:lstStyle/>
          <a:p>
            <a:fld id="{D6A6DC8F-D0FD-4102-81F6-5A84932349E0}" type="slidenum">
              <a:rPr lang="en-US" smtClean="0"/>
              <a:t>‹#›</a:t>
            </a:fld>
            <a:endParaRPr lang="en-US"/>
          </a:p>
        </p:txBody>
      </p:sp>
    </p:spTree>
    <p:extLst>
      <p:ext uri="{BB962C8B-B14F-4D97-AF65-F5344CB8AC3E}">
        <p14:creationId xmlns:p14="http://schemas.microsoft.com/office/powerpoint/2010/main" val="815625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899FA-A5A7-99C3-72DF-0FF53FA857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481F03-D81B-85CC-DCF8-88E9543A17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473EE3-E3FA-045E-147F-67474A93AA4F}"/>
              </a:ext>
            </a:extLst>
          </p:cNvPr>
          <p:cNvSpPr>
            <a:spLocks noGrp="1"/>
          </p:cNvSpPr>
          <p:nvPr>
            <p:ph type="dt" sz="half" idx="10"/>
          </p:nvPr>
        </p:nvSpPr>
        <p:spPr/>
        <p:txBody>
          <a:bodyPr/>
          <a:lstStyle/>
          <a:p>
            <a:fld id="{CCEB9CFB-9F1A-4EC7-B7E0-2DC747FE597B}" type="datetimeFigureOut">
              <a:rPr lang="en-US" smtClean="0"/>
              <a:t>4/10/2025</a:t>
            </a:fld>
            <a:endParaRPr lang="en-US"/>
          </a:p>
        </p:txBody>
      </p:sp>
      <p:sp>
        <p:nvSpPr>
          <p:cNvPr id="5" name="Footer Placeholder 4">
            <a:extLst>
              <a:ext uri="{FF2B5EF4-FFF2-40B4-BE49-F238E27FC236}">
                <a16:creationId xmlns:a16="http://schemas.microsoft.com/office/drawing/2014/main" id="{F43EA660-0837-B76D-749A-A12D868C34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6B0769-4295-757B-2D32-D5BADAE594C5}"/>
              </a:ext>
            </a:extLst>
          </p:cNvPr>
          <p:cNvSpPr>
            <a:spLocks noGrp="1"/>
          </p:cNvSpPr>
          <p:nvPr>
            <p:ph type="sldNum" sz="quarter" idx="12"/>
          </p:nvPr>
        </p:nvSpPr>
        <p:spPr/>
        <p:txBody>
          <a:bodyPr/>
          <a:lstStyle/>
          <a:p>
            <a:fld id="{D6A6DC8F-D0FD-4102-81F6-5A84932349E0}" type="slidenum">
              <a:rPr lang="en-US" smtClean="0"/>
              <a:t>‹#›</a:t>
            </a:fld>
            <a:endParaRPr lang="en-US"/>
          </a:p>
        </p:txBody>
      </p:sp>
    </p:spTree>
    <p:extLst>
      <p:ext uri="{BB962C8B-B14F-4D97-AF65-F5344CB8AC3E}">
        <p14:creationId xmlns:p14="http://schemas.microsoft.com/office/powerpoint/2010/main" val="1002214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42E9D7-2122-98EE-DCA2-C71BD278DA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2A6C39-8E56-086B-A45F-D0EBAB78FE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D333A1-74D9-D5A6-58C4-A9E9D88AF605}"/>
              </a:ext>
            </a:extLst>
          </p:cNvPr>
          <p:cNvSpPr>
            <a:spLocks noGrp="1"/>
          </p:cNvSpPr>
          <p:nvPr>
            <p:ph type="dt" sz="half" idx="10"/>
          </p:nvPr>
        </p:nvSpPr>
        <p:spPr/>
        <p:txBody>
          <a:bodyPr/>
          <a:lstStyle/>
          <a:p>
            <a:fld id="{CCEB9CFB-9F1A-4EC7-B7E0-2DC747FE597B}" type="datetimeFigureOut">
              <a:rPr lang="en-US" smtClean="0"/>
              <a:t>4/10/2025</a:t>
            </a:fld>
            <a:endParaRPr lang="en-US"/>
          </a:p>
        </p:txBody>
      </p:sp>
      <p:sp>
        <p:nvSpPr>
          <p:cNvPr id="5" name="Footer Placeholder 4">
            <a:extLst>
              <a:ext uri="{FF2B5EF4-FFF2-40B4-BE49-F238E27FC236}">
                <a16:creationId xmlns:a16="http://schemas.microsoft.com/office/drawing/2014/main" id="{1F468F96-B895-9A20-FE23-07469D1C56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FC6D23-31BC-7FAE-EC39-5061A4A1E883}"/>
              </a:ext>
            </a:extLst>
          </p:cNvPr>
          <p:cNvSpPr>
            <a:spLocks noGrp="1"/>
          </p:cNvSpPr>
          <p:nvPr>
            <p:ph type="sldNum" sz="quarter" idx="12"/>
          </p:nvPr>
        </p:nvSpPr>
        <p:spPr/>
        <p:txBody>
          <a:bodyPr/>
          <a:lstStyle/>
          <a:p>
            <a:fld id="{D6A6DC8F-D0FD-4102-81F6-5A84932349E0}" type="slidenum">
              <a:rPr lang="en-US" smtClean="0"/>
              <a:t>‹#›</a:t>
            </a:fld>
            <a:endParaRPr lang="en-US"/>
          </a:p>
        </p:txBody>
      </p:sp>
    </p:spTree>
    <p:extLst>
      <p:ext uri="{BB962C8B-B14F-4D97-AF65-F5344CB8AC3E}">
        <p14:creationId xmlns:p14="http://schemas.microsoft.com/office/powerpoint/2010/main" val="4171920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1A66B-ADEA-D76D-F3C4-5F3B514F86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640516-183C-99C3-53CC-C014B446C9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99BEE6-7FC5-A1A7-D3BD-71AD204FF174}"/>
              </a:ext>
            </a:extLst>
          </p:cNvPr>
          <p:cNvSpPr>
            <a:spLocks noGrp="1"/>
          </p:cNvSpPr>
          <p:nvPr>
            <p:ph type="dt" sz="half" idx="10"/>
          </p:nvPr>
        </p:nvSpPr>
        <p:spPr/>
        <p:txBody>
          <a:bodyPr/>
          <a:lstStyle/>
          <a:p>
            <a:fld id="{CCEB9CFB-9F1A-4EC7-B7E0-2DC747FE597B}" type="datetimeFigureOut">
              <a:rPr lang="en-US" smtClean="0"/>
              <a:t>4/10/2025</a:t>
            </a:fld>
            <a:endParaRPr lang="en-US"/>
          </a:p>
        </p:txBody>
      </p:sp>
      <p:sp>
        <p:nvSpPr>
          <p:cNvPr id="5" name="Footer Placeholder 4">
            <a:extLst>
              <a:ext uri="{FF2B5EF4-FFF2-40B4-BE49-F238E27FC236}">
                <a16:creationId xmlns:a16="http://schemas.microsoft.com/office/drawing/2014/main" id="{FD65798E-C6C1-DB9C-7955-ED753B6292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A16A0E-FF48-D97E-2BEA-3AF56D5E8932}"/>
              </a:ext>
            </a:extLst>
          </p:cNvPr>
          <p:cNvSpPr>
            <a:spLocks noGrp="1"/>
          </p:cNvSpPr>
          <p:nvPr>
            <p:ph type="sldNum" sz="quarter" idx="12"/>
          </p:nvPr>
        </p:nvSpPr>
        <p:spPr/>
        <p:txBody>
          <a:bodyPr/>
          <a:lstStyle/>
          <a:p>
            <a:fld id="{D6A6DC8F-D0FD-4102-81F6-5A84932349E0}" type="slidenum">
              <a:rPr lang="en-US" smtClean="0"/>
              <a:t>‹#›</a:t>
            </a:fld>
            <a:endParaRPr lang="en-US"/>
          </a:p>
        </p:txBody>
      </p:sp>
    </p:spTree>
    <p:extLst>
      <p:ext uri="{BB962C8B-B14F-4D97-AF65-F5344CB8AC3E}">
        <p14:creationId xmlns:p14="http://schemas.microsoft.com/office/powerpoint/2010/main" val="529660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9D17C-F9DC-8F72-6D63-E44A398311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B1BE5C-174B-2C85-6D75-821DAEA278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640D2E-334E-8A61-2757-D4043A66A31F}"/>
              </a:ext>
            </a:extLst>
          </p:cNvPr>
          <p:cNvSpPr>
            <a:spLocks noGrp="1"/>
          </p:cNvSpPr>
          <p:nvPr>
            <p:ph type="dt" sz="half" idx="10"/>
          </p:nvPr>
        </p:nvSpPr>
        <p:spPr/>
        <p:txBody>
          <a:bodyPr/>
          <a:lstStyle/>
          <a:p>
            <a:fld id="{CCEB9CFB-9F1A-4EC7-B7E0-2DC747FE597B}" type="datetimeFigureOut">
              <a:rPr lang="en-US" smtClean="0"/>
              <a:t>4/10/2025</a:t>
            </a:fld>
            <a:endParaRPr lang="en-US"/>
          </a:p>
        </p:txBody>
      </p:sp>
      <p:sp>
        <p:nvSpPr>
          <p:cNvPr id="5" name="Footer Placeholder 4">
            <a:extLst>
              <a:ext uri="{FF2B5EF4-FFF2-40B4-BE49-F238E27FC236}">
                <a16:creationId xmlns:a16="http://schemas.microsoft.com/office/drawing/2014/main" id="{BC2E7A3F-3275-CBAC-9FB1-954C32BF96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4B6CA8-D930-0CF0-64F8-728105BE060C}"/>
              </a:ext>
            </a:extLst>
          </p:cNvPr>
          <p:cNvSpPr>
            <a:spLocks noGrp="1"/>
          </p:cNvSpPr>
          <p:nvPr>
            <p:ph type="sldNum" sz="quarter" idx="12"/>
          </p:nvPr>
        </p:nvSpPr>
        <p:spPr/>
        <p:txBody>
          <a:bodyPr/>
          <a:lstStyle/>
          <a:p>
            <a:fld id="{D6A6DC8F-D0FD-4102-81F6-5A84932349E0}" type="slidenum">
              <a:rPr lang="en-US" smtClean="0"/>
              <a:t>‹#›</a:t>
            </a:fld>
            <a:endParaRPr lang="en-US"/>
          </a:p>
        </p:txBody>
      </p:sp>
    </p:spTree>
    <p:extLst>
      <p:ext uri="{BB962C8B-B14F-4D97-AF65-F5344CB8AC3E}">
        <p14:creationId xmlns:p14="http://schemas.microsoft.com/office/powerpoint/2010/main" val="1749953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21AD-B220-DA31-B731-AA96847D6B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AE404D-85E4-AC3A-AD09-FA508CE87A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E5D68A-46E5-898E-1213-ACD5A3C05F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9E8616-7548-018E-6C67-2A258CA3D41E}"/>
              </a:ext>
            </a:extLst>
          </p:cNvPr>
          <p:cNvSpPr>
            <a:spLocks noGrp="1"/>
          </p:cNvSpPr>
          <p:nvPr>
            <p:ph type="dt" sz="half" idx="10"/>
          </p:nvPr>
        </p:nvSpPr>
        <p:spPr/>
        <p:txBody>
          <a:bodyPr/>
          <a:lstStyle/>
          <a:p>
            <a:fld id="{CCEB9CFB-9F1A-4EC7-B7E0-2DC747FE597B}" type="datetimeFigureOut">
              <a:rPr lang="en-US" smtClean="0"/>
              <a:t>4/10/2025</a:t>
            </a:fld>
            <a:endParaRPr lang="en-US"/>
          </a:p>
        </p:txBody>
      </p:sp>
      <p:sp>
        <p:nvSpPr>
          <p:cNvPr id="6" name="Footer Placeholder 5">
            <a:extLst>
              <a:ext uri="{FF2B5EF4-FFF2-40B4-BE49-F238E27FC236}">
                <a16:creationId xmlns:a16="http://schemas.microsoft.com/office/drawing/2014/main" id="{2BF76F44-0BDE-9E90-1690-1DB4FD3278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575A38-71D1-2C0B-995E-DDBAA4D1018C}"/>
              </a:ext>
            </a:extLst>
          </p:cNvPr>
          <p:cNvSpPr>
            <a:spLocks noGrp="1"/>
          </p:cNvSpPr>
          <p:nvPr>
            <p:ph type="sldNum" sz="quarter" idx="12"/>
          </p:nvPr>
        </p:nvSpPr>
        <p:spPr/>
        <p:txBody>
          <a:bodyPr/>
          <a:lstStyle/>
          <a:p>
            <a:fld id="{D6A6DC8F-D0FD-4102-81F6-5A84932349E0}" type="slidenum">
              <a:rPr lang="en-US" smtClean="0"/>
              <a:t>‹#›</a:t>
            </a:fld>
            <a:endParaRPr lang="en-US"/>
          </a:p>
        </p:txBody>
      </p:sp>
    </p:spTree>
    <p:extLst>
      <p:ext uri="{BB962C8B-B14F-4D97-AF65-F5344CB8AC3E}">
        <p14:creationId xmlns:p14="http://schemas.microsoft.com/office/powerpoint/2010/main" val="3886664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CDD93-D625-D830-1ACE-CE45251101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46C924-4534-EF3B-7E8F-4259EE824C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F20329-33C0-D2E7-501F-F01513E30E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2430BD-1099-F690-09B3-40FEC614A5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44FB97-EE06-A02F-F86C-A749AEF39E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3B1B61-4F1E-3255-C15E-ABC1AA567288}"/>
              </a:ext>
            </a:extLst>
          </p:cNvPr>
          <p:cNvSpPr>
            <a:spLocks noGrp="1"/>
          </p:cNvSpPr>
          <p:nvPr>
            <p:ph type="dt" sz="half" idx="10"/>
          </p:nvPr>
        </p:nvSpPr>
        <p:spPr/>
        <p:txBody>
          <a:bodyPr/>
          <a:lstStyle/>
          <a:p>
            <a:fld id="{CCEB9CFB-9F1A-4EC7-B7E0-2DC747FE597B}" type="datetimeFigureOut">
              <a:rPr lang="en-US" smtClean="0"/>
              <a:t>4/10/2025</a:t>
            </a:fld>
            <a:endParaRPr lang="en-US"/>
          </a:p>
        </p:txBody>
      </p:sp>
      <p:sp>
        <p:nvSpPr>
          <p:cNvPr id="8" name="Footer Placeholder 7">
            <a:extLst>
              <a:ext uri="{FF2B5EF4-FFF2-40B4-BE49-F238E27FC236}">
                <a16:creationId xmlns:a16="http://schemas.microsoft.com/office/drawing/2014/main" id="{DB0AA890-5956-CFDE-C4D3-FAD5698818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EC3DC0-5B1B-DBA3-E032-8B0301D10E56}"/>
              </a:ext>
            </a:extLst>
          </p:cNvPr>
          <p:cNvSpPr>
            <a:spLocks noGrp="1"/>
          </p:cNvSpPr>
          <p:nvPr>
            <p:ph type="sldNum" sz="quarter" idx="12"/>
          </p:nvPr>
        </p:nvSpPr>
        <p:spPr/>
        <p:txBody>
          <a:bodyPr/>
          <a:lstStyle/>
          <a:p>
            <a:fld id="{D6A6DC8F-D0FD-4102-81F6-5A84932349E0}" type="slidenum">
              <a:rPr lang="en-US" smtClean="0"/>
              <a:t>‹#›</a:t>
            </a:fld>
            <a:endParaRPr lang="en-US"/>
          </a:p>
        </p:txBody>
      </p:sp>
    </p:spTree>
    <p:extLst>
      <p:ext uri="{BB962C8B-B14F-4D97-AF65-F5344CB8AC3E}">
        <p14:creationId xmlns:p14="http://schemas.microsoft.com/office/powerpoint/2010/main" val="227907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D1A2C-AA42-38CD-4E05-2A7307E1E6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D0EA15-9557-DBAB-A0FD-9822332A7B10}"/>
              </a:ext>
            </a:extLst>
          </p:cNvPr>
          <p:cNvSpPr>
            <a:spLocks noGrp="1"/>
          </p:cNvSpPr>
          <p:nvPr>
            <p:ph type="dt" sz="half" idx="10"/>
          </p:nvPr>
        </p:nvSpPr>
        <p:spPr/>
        <p:txBody>
          <a:bodyPr/>
          <a:lstStyle/>
          <a:p>
            <a:fld id="{CCEB9CFB-9F1A-4EC7-B7E0-2DC747FE597B}" type="datetimeFigureOut">
              <a:rPr lang="en-US" smtClean="0"/>
              <a:t>4/10/2025</a:t>
            </a:fld>
            <a:endParaRPr lang="en-US"/>
          </a:p>
        </p:txBody>
      </p:sp>
      <p:sp>
        <p:nvSpPr>
          <p:cNvPr id="4" name="Footer Placeholder 3">
            <a:extLst>
              <a:ext uri="{FF2B5EF4-FFF2-40B4-BE49-F238E27FC236}">
                <a16:creationId xmlns:a16="http://schemas.microsoft.com/office/drawing/2014/main" id="{CB28EDB5-9395-363B-25EA-243AE41461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088BDA-AAEB-53E4-1F1A-563898AFF23E}"/>
              </a:ext>
            </a:extLst>
          </p:cNvPr>
          <p:cNvSpPr>
            <a:spLocks noGrp="1"/>
          </p:cNvSpPr>
          <p:nvPr>
            <p:ph type="sldNum" sz="quarter" idx="12"/>
          </p:nvPr>
        </p:nvSpPr>
        <p:spPr/>
        <p:txBody>
          <a:bodyPr/>
          <a:lstStyle/>
          <a:p>
            <a:fld id="{D6A6DC8F-D0FD-4102-81F6-5A84932349E0}" type="slidenum">
              <a:rPr lang="en-US" smtClean="0"/>
              <a:t>‹#›</a:t>
            </a:fld>
            <a:endParaRPr lang="en-US"/>
          </a:p>
        </p:txBody>
      </p:sp>
    </p:spTree>
    <p:extLst>
      <p:ext uri="{BB962C8B-B14F-4D97-AF65-F5344CB8AC3E}">
        <p14:creationId xmlns:p14="http://schemas.microsoft.com/office/powerpoint/2010/main" val="1990055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AD84E5-16AD-0B87-AC1B-19A715D1CD00}"/>
              </a:ext>
            </a:extLst>
          </p:cNvPr>
          <p:cNvSpPr>
            <a:spLocks noGrp="1"/>
          </p:cNvSpPr>
          <p:nvPr>
            <p:ph type="dt" sz="half" idx="10"/>
          </p:nvPr>
        </p:nvSpPr>
        <p:spPr/>
        <p:txBody>
          <a:bodyPr/>
          <a:lstStyle/>
          <a:p>
            <a:fld id="{CCEB9CFB-9F1A-4EC7-B7E0-2DC747FE597B}" type="datetimeFigureOut">
              <a:rPr lang="en-US" smtClean="0"/>
              <a:t>4/10/2025</a:t>
            </a:fld>
            <a:endParaRPr lang="en-US"/>
          </a:p>
        </p:txBody>
      </p:sp>
      <p:sp>
        <p:nvSpPr>
          <p:cNvPr id="3" name="Footer Placeholder 2">
            <a:extLst>
              <a:ext uri="{FF2B5EF4-FFF2-40B4-BE49-F238E27FC236}">
                <a16:creationId xmlns:a16="http://schemas.microsoft.com/office/drawing/2014/main" id="{483339F9-A13D-45DE-4AB1-9372A6456C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0122F7-D825-CD44-538B-2A88B6D227A0}"/>
              </a:ext>
            </a:extLst>
          </p:cNvPr>
          <p:cNvSpPr>
            <a:spLocks noGrp="1"/>
          </p:cNvSpPr>
          <p:nvPr>
            <p:ph type="sldNum" sz="quarter" idx="12"/>
          </p:nvPr>
        </p:nvSpPr>
        <p:spPr/>
        <p:txBody>
          <a:bodyPr/>
          <a:lstStyle/>
          <a:p>
            <a:fld id="{D6A6DC8F-D0FD-4102-81F6-5A84932349E0}" type="slidenum">
              <a:rPr lang="en-US" smtClean="0"/>
              <a:t>‹#›</a:t>
            </a:fld>
            <a:endParaRPr lang="en-US"/>
          </a:p>
        </p:txBody>
      </p:sp>
    </p:spTree>
    <p:extLst>
      <p:ext uri="{BB962C8B-B14F-4D97-AF65-F5344CB8AC3E}">
        <p14:creationId xmlns:p14="http://schemas.microsoft.com/office/powerpoint/2010/main" val="3002457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3A47C-749F-AA7B-4CA2-B3BE810849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44E4A9-86FF-0E11-50ED-5A8CFF856D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6BD723-DD98-CB30-7823-C550C1EEE1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941DCA-CF5A-47FD-A10C-ED8D21B3981B}"/>
              </a:ext>
            </a:extLst>
          </p:cNvPr>
          <p:cNvSpPr>
            <a:spLocks noGrp="1"/>
          </p:cNvSpPr>
          <p:nvPr>
            <p:ph type="dt" sz="half" idx="10"/>
          </p:nvPr>
        </p:nvSpPr>
        <p:spPr/>
        <p:txBody>
          <a:bodyPr/>
          <a:lstStyle/>
          <a:p>
            <a:fld id="{CCEB9CFB-9F1A-4EC7-B7E0-2DC747FE597B}" type="datetimeFigureOut">
              <a:rPr lang="en-US" smtClean="0"/>
              <a:t>4/10/2025</a:t>
            </a:fld>
            <a:endParaRPr lang="en-US"/>
          </a:p>
        </p:txBody>
      </p:sp>
      <p:sp>
        <p:nvSpPr>
          <p:cNvPr id="6" name="Footer Placeholder 5">
            <a:extLst>
              <a:ext uri="{FF2B5EF4-FFF2-40B4-BE49-F238E27FC236}">
                <a16:creationId xmlns:a16="http://schemas.microsoft.com/office/drawing/2014/main" id="{2F1E8B43-733F-B6AA-F52D-74E8AF1C76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C997BE-9FF0-4DF7-D69C-53AE2DFF200A}"/>
              </a:ext>
            </a:extLst>
          </p:cNvPr>
          <p:cNvSpPr>
            <a:spLocks noGrp="1"/>
          </p:cNvSpPr>
          <p:nvPr>
            <p:ph type="sldNum" sz="quarter" idx="12"/>
          </p:nvPr>
        </p:nvSpPr>
        <p:spPr/>
        <p:txBody>
          <a:bodyPr/>
          <a:lstStyle/>
          <a:p>
            <a:fld id="{D6A6DC8F-D0FD-4102-81F6-5A84932349E0}" type="slidenum">
              <a:rPr lang="en-US" smtClean="0"/>
              <a:t>‹#›</a:t>
            </a:fld>
            <a:endParaRPr lang="en-US"/>
          </a:p>
        </p:txBody>
      </p:sp>
    </p:spTree>
    <p:extLst>
      <p:ext uri="{BB962C8B-B14F-4D97-AF65-F5344CB8AC3E}">
        <p14:creationId xmlns:p14="http://schemas.microsoft.com/office/powerpoint/2010/main" val="1703024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95382-3560-6E88-78CF-FE4CAAF047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E493C1-4CBD-5ED1-B8B1-AE2A543494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A16AB4-0DA8-B51D-0B99-0E1CE8F607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B909B7-D09B-1B86-44D4-86ED8C4A517D}"/>
              </a:ext>
            </a:extLst>
          </p:cNvPr>
          <p:cNvSpPr>
            <a:spLocks noGrp="1"/>
          </p:cNvSpPr>
          <p:nvPr>
            <p:ph type="dt" sz="half" idx="10"/>
          </p:nvPr>
        </p:nvSpPr>
        <p:spPr/>
        <p:txBody>
          <a:bodyPr/>
          <a:lstStyle/>
          <a:p>
            <a:fld id="{CCEB9CFB-9F1A-4EC7-B7E0-2DC747FE597B}" type="datetimeFigureOut">
              <a:rPr lang="en-US" smtClean="0"/>
              <a:t>4/10/2025</a:t>
            </a:fld>
            <a:endParaRPr lang="en-US"/>
          </a:p>
        </p:txBody>
      </p:sp>
      <p:sp>
        <p:nvSpPr>
          <p:cNvPr id="6" name="Footer Placeholder 5">
            <a:extLst>
              <a:ext uri="{FF2B5EF4-FFF2-40B4-BE49-F238E27FC236}">
                <a16:creationId xmlns:a16="http://schemas.microsoft.com/office/drawing/2014/main" id="{CD0380EA-7C55-E925-F227-128934DE88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4DFFC8-24A0-7EC8-A8D6-5D95C4A3761B}"/>
              </a:ext>
            </a:extLst>
          </p:cNvPr>
          <p:cNvSpPr>
            <a:spLocks noGrp="1"/>
          </p:cNvSpPr>
          <p:nvPr>
            <p:ph type="sldNum" sz="quarter" idx="12"/>
          </p:nvPr>
        </p:nvSpPr>
        <p:spPr/>
        <p:txBody>
          <a:bodyPr/>
          <a:lstStyle/>
          <a:p>
            <a:fld id="{D6A6DC8F-D0FD-4102-81F6-5A84932349E0}" type="slidenum">
              <a:rPr lang="en-US" smtClean="0"/>
              <a:t>‹#›</a:t>
            </a:fld>
            <a:endParaRPr lang="en-US"/>
          </a:p>
        </p:txBody>
      </p:sp>
    </p:spTree>
    <p:extLst>
      <p:ext uri="{BB962C8B-B14F-4D97-AF65-F5344CB8AC3E}">
        <p14:creationId xmlns:p14="http://schemas.microsoft.com/office/powerpoint/2010/main" val="2146550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2A9896-271C-3301-FE35-B3BB23604D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99FCA8-922F-FB07-75B5-8D2BF50FE1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FBB4F8-F91B-AC30-5256-7768D70567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EB9CFB-9F1A-4EC7-B7E0-2DC747FE597B}" type="datetimeFigureOut">
              <a:rPr lang="en-US" smtClean="0"/>
              <a:t>4/10/2025</a:t>
            </a:fld>
            <a:endParaRPr lang="en-US"/>
          </a:p>
        </p:txBody>
      </p:sp>
      <p:sp>
        <p:nvSpPr>
          <p:cNvPr id="5" name="Footer Placeholder 4">
            <a:extLst>
              <a:ext uri="{FF2B5EF4-FFF2-40B4-BE49-F238E27FC236}">
                <a16:creationId xmlns:a16="http://schemas.microsoft.com/office/drawing/2014/main" id="{B3F0E77B-DBDD-6D1F-5C43-61B22D3C58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BDED990-5A1B-B5C6-023F-3867D2A607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6A6DC8F-D0FD-4102-81F6-5A84932349E0}" type="slidenum">
              <a:rPr lang="en-US" smtClean="0"/>
              <a:t>‹#›</a:t>
            </a:fld>
            <a:endParaRPr lang="en-US"/>
          </a:p>
        </p:txBody>
      </p:sp>
    </p:spTree>
    <p:extLst>
      <p:ext uri="{BB962C8B-B14F-4D97-AF65-F5344CB8AC3E}">
        <p14:creationId xmlns:p14="http://schemas.microsoft.com/office/powerpoint/2010/main" val="1000849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2366DE8-55F7-E3AF-72D9-EC3728106BED}"/>
              </a:ext>
            </a:extLst>
          </p:cNvPr>
          <p:cNvSpPr>
            <a:spLocks noGrp="1"/>
          </p:cNvSpPr>
          <p:nvPr>
            <p:ph type="body" sz="half" idx="2"/>
          </p:nvPr>
        </p:nvSpPr>
        <p:spPr>
          <a:xfrm>
            <a:off x="0" y="0"/>
            <a:ext cx="4772025" cy="6858000"/>
          </a:xfrm>
          <a:solidFill>
            <a:srgbClr val="002D6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endParaRPr lang="en-US" sz="4000" b="1" dirty="0">
              <a:solidFill>
                <a:schemeClr val="bg1"/>
              </a:solidFill>
              <a:latin typeface="Calibri Light" panose="020F0302020204030204" pitchFamily="34" charset="0"/>
              <a:cs typeface="Calibri Light" panose="020F0302020204030204" pitchFamily="34" charset="0"/>
            </a:endParaRPr>
          </a:p>
          <a:p>
            <a:endParaRPr lang="en-US" sz="4000" b="1" dirty="0">
              <a:solidFill>
                <a:schemeClr val="bg1"/>
              </a:solidFill>
              <a:latin typeface="Calibri Light" panose="020F0302020204030204" pitchFamily="34" charset="0"/>
              <a:cs typeface="Calibri Light" panose="020F0302020204030204" pitchFamily="34" charset="0"/>
            </a:endParaRPr>
          </a:p>
          <a:p>
            <a:endParaRPr lang="en-US" sz="4000" b="1" dirty="0">
              <a:solidFill>
                <a:schemeClr val="bg1"/>
              </a:solidFill>
              <a:latin typeface="Calibri Light" panose="020F0302020204030204" pitchFamily="34" charset="0"/>
              <a:cs typeface="Calibri Light" panose="020F0302020204030204" pitchFamily="34" charset="0"/>
            </a:endParaRPr>
          </a:p>
          <a:p>
            <a:endParaRPr lang="en-US" sz="4000" b="1" dirty="0">
              <a:solidFill>
                <a:schemeClr val="bg1"/>
              </a:solidFill>
              <a:latin typeface="Calibri Light" panose="020F0302020204030204" pitchFamily="34" charset="0"/>
              <a:cs typeface="Calibri Light" panose="020F0302020204030204" pitchFamily="34" charset="0"/>
            </a:endParaRPr>
          </a:p>
          <a:p>
            <a:r>
              <a:rPr lang="en-US" sz="4000" b="1" dirty="0">
                <a:solidFill>
                  <a:schemeClr val="bg1"/>
                </a:solidFill>
                <a:latin typeface="Cambria" panose="02040503050406030204" pitchFamily="18" charset="0"/>
                <a:ea typeface="Cambria" panose="02040503050406030204" pitchFamily="18" charset="0"/>
                <a:cs typeface="Calibri Light" panose="020F0302020204030204" pitchFamily="34" charset="0"/>
              </a:rPr>
              <a:t>BUSINESS 101</a:t>
            </a:r>
            <a:endParaRPr lang="en-US" sz="4000" i="1" dirty="0">
              <a:solidFill>
                <a:schemeClr val="bg1"/>
              </a:solidFill>
              <a:latin typeface="Cambria" panose="02040503050406030204" pitchFamily="18" charset="0"/>
              <a:ea typeface="Cambria" panose="02040503050406030204" pitchFamily="18" charset="0"/>
              <a:cs typeface="Calibri Light" panose="020F0302020204030204" pitchFamily="34" charset="0"/>
            </a:endParaRPr>
          </a:p>
          <a:p>
            <a:r>
              <a:rPr lang="en-US" sz="3200" i="1" dirty="0">
                <a:solidFill>
                  <a:schemeClr val="bg1"/>
                </a:solidFill>
                <a:latin typeface="Calibri Light" panose="020F0302020204030204" pitchFamily="34" charset="0"/>
                <a:cs typeface="Calibri Light" panose="020F0302020204030204" pitchFamily="34" charset="0"/>
              </a:rPr>
              <a:t>Evaluate a Business Idea</a:t>
            </a:r>
          </a:p>
          <a:p>
            <a:r>
              <a:rPr lang="en-US" sz="2400" i="1" dirty="0">
                <a:solidFill>
                  <a:schemeClr val="bg1"/>
                </a:solidFill>
                <a:latin typeface="Calibri Light" panose="020F0302020204030204" pitchFamily="34" charset="0"/>
                <a:cs typeface="Calibri Light" panose="020F0302020204030204" pitchFamily="34" charset="0"/>
              </a:rPr>
              <a:t>2025</a:t>
            </a:r>
          </a:p>
        </p:txBody>
      </p:sp>
      <p:pic>
        <p:nvPicPr>
          <p:cNvPr id="12" name="Picture 11" descr="A logo with red and blue text&#10;&#10;Description automatically generated">
            <a:extLst>
              <a:ext uri="{FF2B5EF4-FFF2-40B4-BE49-F238E27FC236}">
                <a16:creationId xmlns:a16="http://schemas.microsoft.com/office/drawing/2014/main" id="{1DB72C81-3080-76C9-E7D9-0F88504E32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4370" y="1481945"/>
            <a:ext cx="4696384" cy="2782097"/>
          </a:xfrm>
          <a:prstGeom prst="rect">
            <a:avLst/>
          </a:prstGeom>
        </p:spPr>
      </p:pic>
      <p:sp>
        <p:nvSpPr>
          <p:cNvPr id="14" name="TextBox 13">
            <a:extLst>
              <a:ext uri="{FF2B5EF4-FFF2-40B4-BE49-F238E27FC236}">
                <a16:creationId xmlns:a16="http://schemas.microsoft.com/office/drawing/2014/main" id="{CFE41BA6-1A26-5175-CAD1-7A6BC8D30822}"/>
              </a:ext>
            </a:extLst>
          </p:cNvPr>
          <p:cNvSpPr txBox="1"/>
          <p:nvPr/>
        </p:nvSpPr>
        <p:spPr>
          <a:xfrm>
            <a:off x="5508594" y="6604467"/>
            <a:ext cx="6205490" cy="261610"/>
          </a:xfrm>
          <a:prstGeom prst="rect">
            <a:avLst/>
          </a:prstGeom>
          <a:noFill/>
        </p:spPr>
        <p:txBody>
          <a:bodyPr wrap="square">
            <a:spAutoFit/>
          </a:bodyPr>
          <a:lstStyle/>
          <a:p>
            <a:pPr algn="ctr"/>
            <a:r>
              <a:rPr lang="en-US" sz="1100" dirty="0"/>
              <a:t>Funded in part through a Cooperative Agreement with the U.S. Small Business Administration.</a:t>
            </a:r>
          </a:p>
        </p:txBody>
      </p:sp>
      <p:sp>
        <p:nvSpPr>
          <p:cNvPr id="24" name="TextBox 23">
            <a:extLst>
              <a:ext uri="{FF2B5EF4-FFF2-40B4-BE49-F238E27FC236}">
                <a16:creationId xmlns:a16="http://schemas.microsoft.com/office/drawing/2014/main" id="{E879791F-9EDF-174D-0AB6-9EC88CA462B7}"/>
              </a:ext>
            </a:extLst>
          </p:cNvPr>
          <p:cNvSpPr txBox="1"/>
          <p:nvPr/>
        </p:nvSpPr>
        <p:spPr>
          <a:xfrm>
            <a:off x="5630664" y="4541303"/>
            <a:ext cx="6236562" cy="523220"/>
          </a:xfrm>
          <a:prstGeom prst="rect">
            <a:avLst/>
          </a:prstGeom>
          <a:noFill/>
        </p:spPr>
        <p:txBody>
          <a:bodyPr wrap="square">
            <a:spAutoFit/>
          </a:bodyPr>
          <a:lstStyle/>
          <a:p>
            <a:r>
              <a:rPr lang="en-US" sz="2800" i="1" dirty="0">
                <a:latin typeface="Cambria" panose="02040503050406030204" pitchFamily="18" charset="0"/>
                <a:ea typeface="Cambria" panose="02040503050406030204" pitchFamily="18" charset="0"/>
              </a:rPr>
              <a:t>Guiding Montana Businesses to Success</a:t>
            </a:r>
          </a:p>
        </p:txBody>
      </p:sp>
    </p:spTree>
    <p:extLst>
      <p:ext uri="{BB962C8B-B14F-4D97-AF65-F5344CB8AC3E}">
        <p14:creationId xmlns:p14="http://schemas.microsoft.com/office/powerpoint/2010/main" val="1011821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0C9FEA-F252-69AC-A33E-337D2A555A3C}"/>
              </a:ext>
            </a:extLst>
          </p:cNvPr>
          <p:cNvSpPr>
            <a:spLocks noGrp="1"/>
          </p:cNvSpPr>
          <p:nvPr>
            <p:ph idx="1"/>
          </p:nvPr>
        </p:nvSpPr>
        <p:spPr/>
        <p:txBody>
          <a:bodyPr/>
          <a:lstStyle/>
          <a:p>
            <a:pPr>
              <a:buFont typeface="Wingdings" panose="05000000000000000000" pitchFamily="2" charset="2"/>
              <a:buChar char="Ø"/>
            </a:pPr>
            <a:r>
              <a:rPr lang="en-US" dirty="0">
                <a:latin typeface="Calibri Light" panose="020F0302020204030204" pitchFamily="34" charset="0"/>
                <a:cs typeface="Calibri Light" panose="020F0302020204030204" pitchFamily="34" charset="0"/>
              </a:rPr>
              <a:t> What type of business are you interested in?  </a:t>
            </a:r>
          </a:p>
          <a:p>
            <a:pPr>
              <a:buFont typeface="Wingdings" panose="05000000000000000000" pitchFamily="2" charset="2"/>
              <a:buChar char="Ø"/>
            </a:pPr>
            <a:r>
              <a:rPr lang="en-US" dirty="0">
                <a:latin typeface="Calibri Light" panose="020F0302020204030204" pitchFamily="34" charset="0"/>
                <a:cs typeface="Calibri Light" panose="020F0302020204030204" pitchFamily="34" charset="0"/>
              </a:rPr>
              <a:t> What kind of products or services would you offer? </a:t>
            </a:r>
          </a:p>
          <a:p>
            <a:pPr>
              <a:buFont typeface="Wingdings" panose="05000000000000000000" pitchFamily="2" charset="2"/>
              <a:buChar char="Ø"/>
            </a:pPr>
            <a:r>
              <a:rPr lang="en-US" dirty="0">
                <a:latin typeface="Calibri Light" panose="020F0302020204030204" pitchFamily="34" charset="0"/>
                <a:cs typeface="Calibri Light" panose="020F0302020204030204" pitchFamily="34" charset="0"/>
              </a:rPr>
              <a:t> Who is your target market? </a:t>
            </a:r>
          </a:p>
          <a:p>
            <a:pPr>
              <a:buFont typeface="Wingdings" panose="05000000000000000000" pitchFamily="2" charset="2"/>
              <a:buChar char="Ø"/>
            </a:pPr>
            <a:r>
              <a:rPr lang="en-US" dirty="0">
                <a:latin typeface="Calibri Light" panose="020F0302020204030204" pitchFamily="34" charset="0"/>
                <a:cs typeface="Calibri Light" panose="020F0302020204030204" pitchFamily="34" charset="0"/>
              </a:rPr>
              <a:t> Who are your competitors? </a:t>
            </a:r>
          </a:p>
          <a:p>
            <a:pPr>
              <a:buFont typeface="Wingdings" panose="05000000000000000000" pitchFamily="2" charset="2"/>
              <a:buChar char="Ø"/>
            </a:pPr>
            <a:r>
              <a:rPr lang="en-US" dirty="0">
                <a:latin typeface="Calibri Light" panose="020F0302020204030204" pitchFamily="34" charset="0"/>
                <a:cs typeface="Calibri Light" panose="020F0302020204030204" pitchFamily="34" charset="0"/>
              </a:rPr>
              <a:t> Why would customers buy from your business? </a:t>
            </a:r>
          </a:p>
          <a:p>
            <a:pPr>
              <a:buFont typeface="Wingdings" panose="05000000000000000000" pitchFamily="2" charset="2"/>
              <a:buChar char="Ø"/>
            </a:pPr>
            <a:r>
              <a:rPr lang="en-US" dirty="0">
                <a:latin typeface="Calibri Light" panose="020F0302020204030204" pitchFamily="34" charset="0"/>
                <a:cs typeface="Calibri Light" panose="020F0302020204030204" pitchFamily="34" charset="0"/>
              </a:rPr>
              <a:t> How will potential customers find out about your business?</a:t>
            </a:r>
          </a:p>
        </p:txBody>
      </p:sp>
      <p:sp>
        <p:nvSpPr>
          <p:cNvPr id="4" name="Title 4">
            <a:extLst>
              <a:ext uri="{FF2B5EF4-FFF2-40B4-BE49-F238E27FC236}">
                <a16:creationId xmlns:a16="http://schemas.microsoft.com/office/drawing/2014/main" id="{D8AB8F96-FDA0-FE0D-2684-05B831D69F6F}"/>
              </a:ext>
            </a:extLst>
          </p:cNvPr>
          <p:cNvSpPr>
            <a:spLocks noGrp="1"/>
          </p:cNvSpPr>
          <p:nvPr>
            <p:ph type="title"/>
          </p:nvPr>
        </p:nvSpPr>
        <p:spPr>
          <a:xfrm>
            <a:off x="0" y="0"/>
            <a:ext cx="12192000" cy="1313895"/>
          </a:xfrm>
          <a:solidFill>
            <a:srgbClr val="002D62"/>
          </a:solidFill>
          <a:ln>
            <a:noFill/>
          </a:ln>
          <a:effectLst>
            <a:outerShdw blurRad="44450" dist="27940" dir="5400000" algn="ctr">
              <a:srgbClr val="000000">
                <a:alpha val="32000"/>
              </a:srgbClr>
            </a:outerShdw>
          </a:effectLst>
        </p:spPr>
        <p:txBody>
          <a:bodyPr/>
          <a:lstStyle/>
          <a:p>
            <a:pPr algn="ctr"/>
            <a:r>
              <a:rPr lang="en-US" dirty="0">
                <a:solidFill>
                  <a:schemeClr val="bg1"/>
                </a:solidFill>
                <a:latin typeface="Arial" panose="020B0604020202020204" pitchFamily="34" charset="0"/>
                <a:cs typeface="Arial" panose="020B0604020202020204" pitchFamily="34" charset="0"/>
              </a:rPr>
              <a:t>Define Your Business Concept</a:t>
            </a:r>
          </a:p>
        </p:txBody>
      </p:sp>
    </p:spTree>
    <p:extLst>
      <p:ext uri="{BB962C8B-B14F-4D97-AF65-F5344CB8AC3E}">
        <p14:creationId xmlns:p14="http://schemas.microsoft.com/office/powerpoint/2010/main" val="148621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021A38-EE75-01AF-D109-37E781E7EC5C}"/>
              </a:ext>
            </a:extLst>
          </p:cNvPr>
          <p:cNvSpPr>
            <a:spLocks noGrp="1"/>
          </p:cNvSpPr>
          <p:nvPr>
            <p:ph idx="1"/>
          </p:nvPr>
        </p:nvSpPr>
        <p:spPr/>
        <p:txBody>
          <a:bodyPr>
            <a:normAutofit/>
          </a:bodyPr>
          <a:lstStyle/>
          <a:p>
            <a:pPr marL="0" indent="0" algn="ctr">
              <a:buNone/>
            </a:pPr>
            <a:r>
              <a:rPr lang="en-US" sz="4800" dirty="0">
                <a:latin typeface="Calibri Light" panose="020F0302020204030204" pitchFamily="34" charset="0"/>
                <a:cs typeface="Calibri Light" panose="020F0302020204030204" pitchFamily="34" charset="0"/>
              </a:rPr>
              <a:t>   First things first.</a:t>
            </a:r>
          </a:p>
          <a:p>
            <a:pPr marL="0" indent="0">
              <a:buNone/>
            </a:pPr>
            <a:r>
              <a:rPr lang="en-US" sz="4800" dirty="0">
                <a:latin typeface="Calibri Light" panose="020F0302020204030204" pitchFamily="34" charset="0"/>
                <a:cs typeface="Calibri Light" panose="020F0302020204030204" pitchFamily="34" charset="0"/>
              </a:rPr>
              <a:t>    Where do I get my _________ license?</a:t>
            </a:r>
          </a:p>
        </p:txBody>
      </p:sp>
      <p:sp>
        <p:nvSpPr>
          <p:cNvPr id="4" name="Title 4">
            <a:extLst>
              <a:ext uri="{FF2B5EF4-FFF2-40B4-BE49-F238E27FC236}">
                <a16:creationId xmlns:a16="http://schemas.microsoft.com/office/drawing/2014/main" id="{A0E3880A-11EA-1675-4210-69ED399CAABD}"/>
              </a:ext>
            </a:extLst>
          </p:cNvPr>
          <p:cNvSpPr>
            <a:spLocks noGrp="1"/>
          </p:cNvSpPr>
          <p:nvPr>
            <p:ph type="title"/>
          </p:nvPr>
        </p:nvSpPr>
        <p:spPr>
          <a:xfrm>
            <a:off x="0" y="0"/>
            <a:ext cx="12192000" cy="1313895"/>
          </a:xfrm>
          <a:solidFill>
            <a:srgbClr val="002D62"/>
          </a:solidFill>
          <a:ln>
            <a:noFill/>
          </a:ln>
          <a:effectLst>
            <a:outerShdw blurRad="44450" dist="27940" dir="5400000" algn="ctr">
              <a:srgbClr val="000000">
                <a:alpha val="32000"/>
              </a:srgbClr>
            </a:outerShdw>
          </a:effectLst>
        </p:spPr>
        <p:txBody>
          <a:bodyPr/>
          <a:lstStyle/>
          <a:p>
            <a:pPr algn="ctr"/>
            <a:r>
              <a:rPr lang="en-US" dirty="0">
                <a:solidFill>
                  <a:schemeClr val="bg1"/>
                </a:solidFill>
                <a:latin typeface="Arial" panose="020B0604020202020204" pitchFamily="34" charset="0"/>
                <a:cs typeface="Arial" panose="020B0604020202020204" pitchFamily="34" charset="0"/>
              </a:rPr>
              <a:t>License Requirements</a:t>
            </a:r>
          </a:p>
        </p:txBody>
      </p:sp>
      <p:pic>
        <p:nvPicPr>
          <p:cNvPr id="2050" name="Picture 2" descr="Business License Application Denied ...">
            <a:extLst>
              <a:ext uri="{FF2B5EF4-FFF2-40B4-BE49-F238E27FC236}">
                <a16:creationId xmlns:a16="http://schemas.microsoft.com/office/drawing/2014/main" id="{03C39798-6C90-96FB-D0C2-8EA741AF46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1519" y="3644108"/>
            <a:ext cx="3806202" cy="2532855"/>
          </a:xfrm>
          <a:prstGeom prst="ellipse">
            <a:avLst/>
          </a:prstGeom>
          <a:ln w="63500" cap="rnd">
            <a:solidFill>
              <a:srgbClr val="002D6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396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a:extLst>
              <a:ext uri="{FF2B5EF4-FFF2-40B4-BE49-F238E27FC236}">
                <a16:creationId xmlns:a16="http://schemas.microsoft.com/office/drawing/2014/main" id="{D6AFDE00-A36C-CEF5-4C7D-2CBB7C8FB379}"/>
              </a:ext>
            </a:extLst>
          </p:cNvPr>
          <p:cNvGraphicFramePr>
            <a:graphicFrameLocks noGrp="1"/>
          </p:cNvGraphicFramePr>
          <p:nvPr>
            <p:ph idx="1"/>
            <p:extLst>
              <p:ext uri="{D42A27DB-BD31-4B8C-83A1-F6EECF244321}">
                <p14:modId xmlns:p14="http://schemas.microsoft.com/office/powerpoint/2010/main" val="2898982670"/>
              </p:ext>
            </p:extLst>
          </p:nvPr>
        </p:nvGraphicFramePr>
        <p:xfrm>
          <a:off x="838200" y="2404123"/>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4">
            <a:extLst>
              <a:ext uri="{FF2B5EF4-FFF2-40B4-BE49-F238E27FC236}">
                <a16:creationId xmlns:a16="http://schemas.microsoft.com/office/drawing/2014/main" id="{3161754A-4075-FDD0-F1C1-C2787AC505C1}"/>
              </a:ext>
            </a:extLst>
          </p:cNvPr>
          <p:cNvSpPr>
            <a:spLocks noGrp="1"/>
          </p:cNvSpPr>
          <p:nvPr>
            <p:ph type="title"/>
          </p:nvPr>
        </p:nvSpPr>
        <p:spPr>
          <a:xfrm>
            <a:off x="0" y="0"/>
            <a:ext cx="12192000" cy="1313895"/>
          </a:xfrm>
          <a:solidFill>
            <a:srgbClr val="002D62"/>
          </a:solidFill>
          <a:ln>
            <a:noFill/>
          </a:ln>
          <a:effectLst>
            <a:outerShdw blurRad="44450" dist="27940" dir="5400000" algn="ctr">
              <a:srgbClr val="000000">
                <a:alpha val="32000"/>
              </a:srgbClr>
            </a:outerShdw>
          </a:effectLst>
        </p:spPr>
        <p:txBody>
          <a:bodyPr/>
          <a:lstStyle/>
          <a:p>
            <a:pPr algn="ctr"/>
            <a:r>
              <a:rPr lang="en-US" dirty="0">
                <a:solidFill>
                  <a:schemeClr val="bg1"/>
                </a:solidFill>
                <a:latin typeface="Arial" panose="020B0604020202020204" pitchFamily="34" charset="0"/>
                <a:cs typeface="Arial" panose="020B0604020202020204" pitchFamily="34" charset="0"/>
              </a:rPr>
              <a:t>Business License Requirements</a:t>
            </a:r>
          </a:p>
        </p:txBody>
      </p:sp>
      <p:sp>
        <p:nvSpPr>
          <p:cNvPr id="7" name="TextBox 6">
            <a:extLst>
              <a:ext uri="{FF2B5EF4-FFF2-40B4-BE49-F238E27FC236}">
                <a16:creationId xmlns:a16="http://schemas.microsoft.com/office/drawing/2014/main" id="{F7E6FD75-5358-FF97-D663-660F3C6A14CA}"/>
              </a:ext>
            </a:extLst>
          </p:cNvPr>
          <p:cNvSpPr txBox="1"/>
          <p:nvPr/>
        </p:nvSpPr>
        <p:spPr>
          <a:xfrm>
            <a:off x="743890" y="1409747"/>
            <a:ext cx="11693726" cy="830997"/>
          </a:xfrm>
          <a:prstGeom prst="rect">
            <a:avLst/>
          </a:prstGeom>
          <a:noFill/>
        </p:spPr>
        <p:txBody>
          <a:bodyPr wrap="square">
            <a:spAutoFit/>
          </a:bodyPr>
          <a:lstStyle/>
          <a:p>
            <a:pPr marL="342900" indent="-342900">
              <a:buFont typeface="Wingdings" panose="05000000000000000000" pitchFamily="2" charset="2"/>
              <a:buChar char="v"/>
            </a:pPr>
            <a:r>
              <a:rPr lang="en-US" sz="2400" dirty="0">
                <a:latin typeface="Calibri Light" panose="020F0302020204030204" pitchFamily="34" charset="0"/>
                <a:cs typeface="Calibri Light" panose="020F0302020204030204" pitchFamily="34" charset="0"/>
              </a:rPr>
              <a:t>Different businesses and business structures will have different licensing and registration requirements.</a:t>
            </a:r>
          </a:p>
        </p:txBody>
      </p:sp>
    </p:spTree>
    <p:extLst>
      <p:ext uri="{BB962C8B-B14F-4D97-AF65-F5344CB8AC3E}">
        <p14:creationId xmlns:p14="http://schemas.microsoft.com/office/powerpoint/2010/main" val="87181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58AA0C-7AA2-D4F6-9671-9F871B59EB9D}"/>
              </a:ext>
            </a:extLst>
          </p:cNvPr>
          <p:cNvSpPr>
            <a:spLocks noGrp="1"/>
          </p:cNvSpPr>
          <p:nvPr>
            <p:ph idx="1"/>
          </p:nvPr>
        </p:nvSpPr>
        <p:spPr>
          <a:xfrm>
            <a:off x="-1313366" y="2397148"/>
            <a:ext cx="12442794" cy="4351338"/>
          </a:xfrm>
        </p:spPr>
        <p:txBody>
          <a:bodyPr/>
          <a:lstStyle/>
          <a:p>
            <a:pPr marL="0" indent="0">
              <a:buNone/>
            </a:pPr>
            <a:endParaRPr lang="en-US" sz="4000" dirty="0">
              <a:latin typeface="Calibri Light" panose="020F0302020204030204" pitchFamily="34" charset="0"/>
              <a:cs typeface="Calibri Light" panose="020F0302020204030204" pitchFamily="34" charset="0"/>
            </a:endParaRPr>
          </a:p>
          <a:p>
            <a:pPr marL="0" indent="0">
              <a:buNone/>
            </a:pPr>
            <a:r>
              <a:rPr lang="en-US" sz="4000" dirty="0">
                <a:latin typeface="Calibri Light" panose="020F0302020204030204" pitchFamily="34" charset="0"/>
                <a:cs typeface="Calibri Light" panose="020F0302020204030204" pitchFamily="34" charset="0"/>
              </a:rPr>
              <a:t>		What is a business plan </a:t>
            </a:r>
          </a:p>
          <a:p>
            <a:pPr marL="0" indent="0">
              <a:buNone/>
            </a:pPr>
            <a:r>
              <a:rPr lang="en-US" sz="4000" dirty="0">
                <a:latin typeface="Calibri Light" panose="020F0302020204030204" pitchFamily="34" charset="0"/>
                <a:cs typeface="Calibri Light" panose="020F0302020204030204" pitchFamily="34" charset="0"/>
              </a:rPr>
              <a:t>		and why do I need one?</a:t>
            </a:r>
          </a:p>
          <a:p>
            <a:pPr marL="0" indent="0">
              <a:buNone/>
            </a:pPr>
            <a:endParaRPr lang="en-US" dirty="0">
              <a:latin typeface="Calibri Light" panose="020F0302020204030204" pitchFamily="34" charset="0"/>
              <a:cs typeface="Calibri Light" panose="020F0302020204030204" pitchFamily="34" charset="0"/>
            </a:endParaRPr>
          </a:p>
        </p:txBody>
      </p:sp>
      <p:sp>
        <p:nvSpPr>
          <p:cNvPr id="4" name="Title 4">
            <a:extLst>
              <a:ext uri="{FF2B5EF4-FFF2-40B4-BE49-F238E27FC236}">
                <a16:creationId xmlns:a16="http://schemas.microsoft.com/office/drawing/2014/main" id="{4EA3F5FE-C88F-1631-4EF4-B3FFCADDBBFE}"/>
              </a:ext>
            </a:extLst>
          </p:cNvPr>
          <p:cNvSpPr>
            <a:spLocks noGrp="1"/>
          </p:cNvSpPr>
          <p:nvPr>
            <p:ph type="title"/>
          </p:nvPr>
        </p:nvSpPr>
        <p:spPr>
          <a:xfrm>
            <a:off x="0" y="0"/>
            <a:ext cx="12192000" cy="1313895"/>
          </a:xfrm>
          <a:solidFill>
            <a:srgbClr val="002D62"/>
          </a:solidFill>
          <a:ln>
            <a:noFill/>
          </a:ln>
          <a:effectLst>
            <a:outerShdw blurRad="44450" dist="27940" dir="5400000" algn="ctr">
              <a:srgbClr val="000000">
                <a:alpha val="32000"/>
              </a:srgbClr>
            </a:outerShdw>
          </a:effectLst>
        </p:spPr>
        <p:txBody>
          <a:bodyPr/>
          <a:lstStyle/>
          <a:p>
            <a:pPr algn="ctr"/>
            <a:r>
              <a:rPr lang="en-US" dirty="0">
                <a:solidFill>
                  <a:schemeClr val="bg1"/>
                </a:solidFill>
                <a:latin typeface="Arial" panose="020B0604020202020204" pitchFamily="34" charset="0"/>
                <a:cs typeface="Arial" panose="020B0604020202020204" pitchFamily="34" charset="0"/>
              </a:rPr>
              <a:t>The Business Plan </a:t>
            </a:r>
          </a:p>
        </p:txBody>
      </p:sp>
      <p:pic>
        <p:nvPicPr>
          <p:cNvPr id="3074" name="Picture 2" descr="The Startup Business Plan: Why It's ...">
            <a:extLst>
              <a:ext uri="{FF2B5EF4-FFF2-40B4-BE49-F238E27FC236}">
                <a16:creationId xmlns:a16="http://schemas.microsoft.com/office/drawing/2014/main" id="{C65B5A73-62B5-893D-DADC-0C7B958191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6907" y="2595083"/>
            <a:ext cx="4236390" cy="28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73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A24F3DA4-B5DE-A742-4DE1-9F4A1EF2764E}"/>
              </a:ext>
            </a:extLst>
          </p:cNvPr>
          <p:cNvGraphicFramePr>
            <a:graphicFrameLocks noGrp="1"/>
          </p:cNvGraphicFramePr>
          <p:nvPr>
            <p:ph idx="1"/>
            <p:extLst>
              <p:ext uri="{D42A27DB-BD31-4B8C-83A1-F6EECF244321}">
                <p14:modId xmlns:p14="http://schemas.microsoft.com/office/powerpoint/2010/main" val="344397757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4">
            <a:extLst>
              <a:ext uri="{FF2B5EF4-FFF2-40B4-BE49-F238E27FC236}">
                <a16:creationId xmlns:a16="http://schemas.microsoft.com/office/drawing/2014/main" id="{117B46F6-9669-8C8E-0465-F05A2AED9AD9}"/>
              </a:ext>
            </a:extLst>
          </p:cNvPr>
          <p:cNvSpPr>
            <a:spLocks noGrp="1"/>
          </p:cNvSpPr>
          <p:nvPr>
            <p:ph type="title"/>
          </p:nvPr>
        </p:nvSpPr>
        <p:spPr>
          <a:xfrm>
            <a:off x="0" y="0"/>
            <a:ext cx="12192000" cy="1313895"/>
          </a:xfrm>
          <a:solidFill>
            <a:srgbClr val="002D62"/>
          </a:solidFill>
          <a:ln>
            <a:noFill/>
          </a:ln>
          <a:effectLst>
            <a:outerShdw blurRad="44450" dist="27940" dir="5400000" algn="ctr">
              <a:srgbClr val="000000">
                <a:alpha val="32000"/>
              </a:srgbClr>
            </a:outerShdw>
          </a:effectLst>
        </p:spPr>
        <p:txBody>
          <a:bodyPr/>
          <a:lstStyle/>
          <a:p>
            <a:pPr algn="ctr"/>
            <a:r>
              <a:rPr lang="en-US">
                <a:solidFill>
                  <a:schemeClr val="bg1"/>
                </a:solidFill>
                <a:latin typeface="Arial" panose="020B0604020202020204" pitchFamily="34" charset="0"/>
                <a:cs typeface="Arial" panose="020B0604020202020204" pitchFamily="34" charset="0"/>
              </a:rPr>
              <a:t>Business Plan Objectives</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8415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6DA889-34E8-2014-7024-20650C9F53E6}"/>
              </a:ext>
            </a:extLst>
          </p:cNvPr>
          <p:cNvSpPr>
            <a:spLocks noGrp="1"/>
          </p:cNvSpPr>
          <p:nvPr>
            <p:ph idx="1"/>
          </p:nvPr>
        </p:nvSpPr>
        <p:spPr/>
        <p:txBody>
          <a:bodyPr>
            <a:normAutofit lnSpcReduction="10000"/>
          </a:bodyPr>
          <a:lstStyle/>
          <a:p>
            <a:pPr marL="0" indent="0">
              <a:buNone/>
            </a:pPr>
            <a:r>
              <a:rPr lang="en-US" dirty="0">
                <a:latin typeface="Calibri Light" panose="020F0302020204030204" pitchFamily="34" charset="0"/>
                <a:cs typeface="Calibri Light" panose="020F0302020204030204" pitchFamily="34" charset="0"/>
              </a:rPr>
              <a:t>Every business plan will be different, but most follow a general outline:</a:t>
            </a:r>
          </a:p>
          <a:p>
            <a:pPr marL="0" indent="0">
              <a:buNone/>
            </a:pPr>
            <a:endParaRPr lang="en-US" dirty="0">
              <a:latin typeface="Calibri Light" panose="020F0302020204030204" pitchFamily="34" charset="0"/>
              <a:cs typeface="Calibri Light" panose="020F0302020204030204" pitchFamily="34" charset="0"/>
            </a:endParaRPr>
          </a:p>
          <a:p>
            <a:pPr>
              <a:buFont typeface="Wingdings" panose="05000000000000000000" pitchFamily="2" charset="2"/>
              <a:buChar char="Ø"/>
            </a:pPr>
            <a:r>
              <a:rPr lang="en-US" dirty="0"/>
              <a:t> Cover Page </a:t>
            </a:r>
          </a:p>
          <a:p>
            <a:pPr>
              <a:buFont typeface="Wingdings" panose="05000000000000000000" pitchFamily="2" charset="2"/>
              <a:buChar char="Ø"/>
            </a:pPr>
            <a:r>
              <a:rPr lang="en-US" dirty="0"/>
              <a:t> Executive Summary </a:t>
            </a:r>
          </a:p>
          <a:p>
            <a:pPr>
              <a:buFont typeface="Wingdings" panose="05000000000000000000" pitchFamily="2" charset="2"/>
              <a:buChar char="Ø"/>
            </a:pPr>
            <a:r>
              <a:rPr lang="en-US" dirty="0"/>
              <a:t> Company Overview </a:t>
            </a:r>
          </a:p>
          <a:p>
            <a:pPr>
              <a:buFont typeface="Wingdings" panose="05000000000000000000" pitchFamily="2" charset="2"/>
              <a:buChar char="Ø"/>
            </a:pPr>
            <a:r>
              <a:rPr lang="en-US" dirty="0"/>
              <a:t> Organizational Plan </a:t>
            </a:r>
          </a:p>
          <a:p>
            <a:pPr>
              <a:buFont typeface="Wingdings" panose="05000000000000000000" pitchFamily="2" charset="2"/>
              <a:buChar char="Ø"/>
            </a:pPr>
            <a:r>
              <a:rPr lang="en-US" dirty="0"/>
              <a:t> Marketing Plan </a:t>
            </a:r>
          </a:p>
          <a:p>
            <a:pPr>
              <a:buFont typeface="Wingdings" panose="05000000000000000000" pitchFamily="2" charset="2"/>
              <a:buChar char="Ø"/>
            </a:pPr>
            <a:r>
              <a:rPr lang="en-US" dirty="0"/>
              <a:t> Financial Plan </a:t>
            </a:r>
          </a:p>
          <a:p>
            <a:pPr>
              <a:buFont typeface="Wingdings" panose="05000000000000000000" pitchFamily="2" charset="2"/>
              <a:buChar char="Ø"/>
            </a:pPr>
            <a:r>
              <a:rPr lang="en-US" dirty="0"/>
              <a:t> Supporting Documents</a:t>
            </a:r>
            <a:endParaRPr lang="en-US" dirty="0">
              <a:latin typeface="Calibri Light" panose="020F0302020204030204" pitchFamily="34" charset="0"/>
              <a:cs typeface="Calibri Light" panose="020F0302020204030204" pitchFamily="34" charset="0"/>
            </a:endParaRPr>
          </a:p>
        </p:txBody>
      </p:sp>
      <p:sp>
        <p:nvSpPr>
          <p:cNvPr id="4" name="Title 4">
            <a:extLst>
              <a:ext uri="{FF2B5EF4-FFF2-40B4-BE49-F238E27FC236}">
                <a16:creationId xmlns:a16="http://schemas.microsoft.com/office/drawing/2014/main" id="{4F552502-5A45-E8F9-19E2-A49F3435A31F}"/>
              </a:ext>
            </a:extLst>
          </p:cNvPr>
          <p:cNvSpPr>
            <a:spLocks noGrp="1"/>
          </p:cNvSpPr>
          <p:nvPr>
            <p:ph type="title"/>
          </p:nvPr>
        </p:nvSpPr>
        <p:spPr>
          <a:xfrm>
            <a:off x="0" y="0"/>
            <a:ext cx="12192000" cy="1313895"/>
          </a:xfrm>
          <a:solidFill>
            <a:srgbClr val="002D62"/>
          </a:solidFill>
          <a:ln>
            <a:noFill/>
          </a:ln>
          <a:effectLst>
            <a:outerShdw blurRad="44450" dist="27940" dir="5400000" algn="ctr">
              <a:srgbClr val="000000">
                <a:alpha val="32000"/>
              </a:srgbClr>
            </a:outerShdw>
          </a:effectLst>
        </p:spPr>
        <p:txBody>
          <a:bodyPr/>
          <a:lstStyle/>
          <a:p>
            <a:pPr algn="ctr"/>
            <a:r>
              <a:rPr lang="en-US" dirty="0">
                <a:solidFill>
                  <a:schemeClr val="bg1"/>
                </a:solidFill>
                <a:latin typeface="Arial" panose="020B0604020202020204" pitchFamily="34" charset="0"/>
                <a:cs typeface="Arial" panose="020B0604020202020204" pitchFamily="34" charset="0"/>
              </a:rPr>
              <a:t>General Outline</a:t>
            </a:r>
          </a:p>
        </p:txBody>
      </p:sp>
      <p:pic>
        <p:nvPicPr>
          <p:cNvPr id="4098" name="Picture 2" descr="How Outlining A Sermon Helps Me, Not ...">
            <a:extLst>
              <a:ext uri="{FF2B5EF4-FFF2-40B4-BE49-F238E27FC236}">
                <a16:creationId xmlns:a16="http://schemas.microsoft.com/office/drawing/2014/main" id="{2DED44A1-44E2-10FA-C9E2-A44734CF84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3984" y="2859512"/>
            <a:ext cx="5345470" cy="2810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108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2">
            <a:extLst>
              <a:ext uri="{FF2B5EF4-FFF2-40B4-BE49-F238E27FC236}">
                <a16:creationId xmlns:a16="http://schemas.microsoft.com/office/drawing/2014/main" id="{7444BE12-8177-AC4D-EAC1-FE48F8FED77A}"/>
              </a:ext>
            </a:extLst>
          </p:cNvPr>
          <p:cNvGraphicFramePr>
            <a:graphicFrameLocks noGrp="1"/>
          </p:cNvGraphicFramePr>
          <p:nvPr>
            <p:ph idx="1"/>
            <p:extLst>
              <p:ext uri="{D42A27DB-BD31-4B8C-83A1-F6EECF244321}">
                <p14:modId xmlns:p14="http://schemas.microsoft.com/office/powerpoint/2010/main" val="308102033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4">
            <a:extLst>
              <a:ext uri="{FF2B5EF4-FFF2-40B4-BE49-F238E27FC236}">
                <a16:creationId xmlns:a16="http://schemas.microsoft.com/office/drawing/2014/main" id="{C067A0F8-58F6-58EB-3C0D-DAF3F95706B4}"/>
              </a:ext>
            </a:extLst>
          </p:cNvPr>
          <p:cNvSpPr>
            <a:spLocks noGrp="1"/>
          </p:cNvSpPr>
          <p:nvPr>
            <p:ph type="title"/>
          </p:nvPr>
        </p:nvSpPr>
        <p:spPr>
          <a:xfrm>
            <a:off x="0" y="0"/>
            <a:ext cx="12192000" cy="1313895"/>
          </a:xfrm>
          <a:solidFill>
            <a:srgbClr val="002D62"/>
          </a:solidFill>
          <a:ln>
            <a:noFill/>
          </a:ln>
          <a:effectLst>
            <a:outerShdw blurRad="44450" dist="27940" dir="5400000" algn="ctr">
              <a:srgbClr val="000000">
                <a:alpha val="32000"/>
              </a:srgbClr>
            </a:outerShdw>
          </a:effectLst>
        </p:spPr>
        <p:txBody>
          <a:bodyPr/>
          <a:lstStyle/>
          <a:p>
            <a:pPr algn="ctr"/>
            <a:r>
              <a:rPr lang="en-US" dirty="0">
                <a:solidFill>
                  <a:schemeClr val="bg1"/>
                </a:solidFill>
                <a:latin typeface="Arial" panose="020B0604020202020204" pitchFamily="34" charset="0"/>
                <a:cs typeface="Arial" panose="020B0604020202020204" pitchFamily="34" charset="0"/>
              </a:rPr>
              <a:t>Executive Summary</a:t>
            </a:r>
          </a:p>
        </p:txBody>
      </p:sp>
    </p:spTree>
    <p:extLst>
      <p:ext uri="{BB962C8B-B14F-4D97-AF65-F5344CB8AC3E}">
        <p14:creationId xmlns:p14="http://schemas.microsoft.com/office/powerpoint/2010/main" val="536483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35A9301-AD23-9043-0A3A-FE10EEED0D61}"/>
              </a:ext>
            </a:extLst>
          </p:cNvPr>
          <p:cNvSpPr>
            <a:spLocks noGrp="1"/>
          </p:cNvSpPr>
          <p:nvPr>
            <p:ph sz="half" idx="1"/>
          </p:nvPr>
        </p:nvSpPr>
        <p:spPr/>
        <p:txBody>
          <a:bodyPr/>
          <a:lstStyle/>
          <a:p>
            <a:pPr marL="0" indent="0">
              <a:buNone/>
            </a:pPr>
            <a:r>
              <a:rPr lang="en-US" b="1" u="sng" dirty="0">
                <a:latin typeface="Calibri Light" panose="020F0302020204030204" pitchFamily="34" charset="0"/>
                <a:cs typeface="Calibri Light" panose="020F0302020204030204" pitchFamily="34" charset="0"/>
              </a:rPr>
              <a:t>Should include: </a:t>
            </a:r>
          </a:p>
          <a:p>
            <a:pPr marL="0" indent="0">
              <a:buNone/>
            </a:pPr>
            <a:r>
              <a:rPr lang="en-US" dirty="0">
                <a:latin typeface="Calibri Light" panose="020F0302020204030204" pitchFamily="34" charset="0"/>
                <a:cs typeface="Calibri Light" panose="020F0302020204030204" pitchFamily="34" charset="0"/>
              </a:rPr>
              <a:t>A very clear and concise description of your business in terms of its products and services. </a:t>
            </a:r>
            <a:endParaRPr lang="en-US" b="1" u="sng" dirty="0">
              <a:latin typeface="Calibri Light" panose="020F0302020204030204" pitchFamily="34" charset="0"/>
              <a:cs typeface="Calibri Light" panose="020F0302020204030204" pitchFamily="34" charset="0"/>
            </a:endParaRPr>
          </a:p>
        </p:txBody>
      </p:sp>
      <p:sp>
        <p:nvSpPr>
          <p:cNvPr id="6" name="Content Placeholder 5">
            <a:extLst>
              <a:ext uri="{FF2B5EF4-FFF2-40B4-BE49-F238E27FC236}">
                <a16:creationId xmlns:a16="http://schemas.microsoft.com/office/drawing/2014/main" id="{334A55CE-F03C-3F59-6A06-6EA64CD11EBF}"/>
              </a:ext>
            </a:extLst>
          </p:cNvPr>
          <p:cNvSpPr>
            <a:spLocks noGrp="1"/>
          </p:cNvSpPr>
          <p:nvPr>
            <p:ph sz="half" idx="2"/>
          </p:nvPr>
        </p:nvSpPr>
        <p:spPr>
          <a:xfrm>
            <a:off x="6172199" y="1825625"/>
            <a:ext cx="6123373" cy="5196612"/>
          </a:xfrm>
        </p:spPr>
        <p:txBody>
          <a:bodyPr/>
          <a:lstStyle/>
          <a:p>
            <a:pPr marL="0" indent="0">
              <a:buNone/>
            </a:pPr>
            <a:r>
              <a:rPr lang="en-US" b="1" u="sng" dirty="0">
                <a:latin typeface="Calibri Light" panose="020F0302020204030204" pitchFamily="34" charset="0"/>
                <a:cs typeface="Calibri Light" panose="020F0302020204030204" pitchFamily="34" charset="0"/>
              </a:rPr>
              <a:t>A reader should understand:</a:t>
            </a:r>
          </a:p>
          <a:p>
            <a:pPr>
              <a:buFont typeface="Wingdings" panose="05000000000000000000" pitchFamily="2" charset="2"/>
              <a:buChar char="Ø"/>
            </a:pPr>
            <a:r>
              <a:rPr lang="en-US" sz="2400" dirty="0">
                <a:latin typeface="Calibri Light" panose="020F0302020204030204" pitchFamily="34" charset="0"/>
                <a:cs typeface="Calibri Light" panose="020F0302020204030204" pitchFamily="34" charset="0"/>
              </a:rPr>
              <a:t> What business you are in </a:t>
            </a:r>
          </a:p>
          <a:p>
            <a:pPr>
              <a:buFont typeface="Wingdings" panose="05000000000000000000" pitchFamily="2" charset="2"/>
              <a:buChar char="Ø"/>
            </a:pPr>
            <a:r>
              <a:rPr lang="en-US" sz="2400" dirty="0">
                <a:latin typeface="Calibri Light" panose="020F0302020204030204" pitchFamily="34" charset="0"/>
                <a:cs typeface="Calibri Light" panose="020F0302020204030204" pitchFamily="34" charset="0"/>
              </a:rPr>
              <a:t> What primary products or services you offer </a:t>
            </a:r>
          </a:p>
          <a:p>
            <a:pPr>
              <a:buFont typeface="Wingdings" panose="05000000000000000000" pitchFamily="2" charset="2"/>
              <a:buChar char="Ø"/>
            </a:pPr>
            <a:r>
              <a:rPr lang="en-US" sz="2400" dirty="0">
                <a:latin typeface="Calibri Light" panose="020F0302020204030204" pitchFamily="34" charset="0"/>
                <a:cs typeface="Calibri Light" panose="020F0302020204030204" pitchFamily="34" charset="0"/>
              </a:rPr>
              <a:t> How they benefit your target market </a:t>
            </a:r>
          </a:p>
          <a:p>
            <a:pPr>
              <a:buFont typeface="Wingdings" panose="05000000000000000000" pitchFamily="2" charset="2"/>
              <a:buChar char="Ø"/>
            </a:pPr>
            <a:r>
              <a:rPr lang="en-US" sz="2400" dirty="0">
                <a:latin typeface="Calibri Light" panose="020F0302020204030204" pitchFamily="34" charset="0"/>
                <a:cs typeface="Calibri Light" panose="020F0302020204030204" pitchFamily="34" charset="0"/>
              </a:rPr>
              <a:t> The location of the business</a:t>
            </a:r>
            <a:endParaRPr lang="en-US" sz="2400" b="1" u="sng" dirty="0">
              <a:latin typeface="Calibri Light" panose="020F0302020204030204" pitchFamily="34" charset="0"/>
              <a:cs typeface="Calibri Light" panose="020F0302020204030204" pitchFamily="34" charset="0"/>
            </a:endParaRPr>
          </a:p>
        </p:txBody>
      </p:sp>
      <p:sp>
        <p:nvSpPr>
          <p:cNvPr id="9" name="Title 4">
            <a:extLst>
              <a:ext uri="{FF2B5EF4-FFF2-40B4-BE49-F238E27FC236}">
                <a16:creationId xmlns:a16="http://schemas.microsoft.com/office/drawing/2014/main" id="{161937DE-A970-8387-D5CD-958B7662F524}"/>
              </a:ext>
            </a:extLst>
          </p:cNvPr>
          <p:cNvSpPr>
            <a:spLocks noGrp="1"/>
          </p:cNvSpPr>
          <p:nvPr>
            <p:ph type="title"/>
          </p:nvPr>
        </p:nvSpPr>
        <p:spPr>
          <a:xfrm>
            <a:off x="0" y="0"/>
            <a:ext cx="12192000" cy="1313895"/>
          </a:xfrm>
          <a:solidFill>
            <a:srgbClr val="002D62"/>
          </a:solidFill>
          <a:ln>
            <a:noFill/>
          </a:ln>
          <a:effectLst>
            <a:outerShdw blurRad="44450" dist="27940" dir="5400000" algn="ctr">
              <a:srgbClr val="000000">
                <a:alpha val="32000"/>
              </a:srgbClr>
            </a:outerShdw>
          </a:effectLst>
        </p:spPr>
        <p:txBody>
          <a:bodyPr/>
          <a:lstStyle/>
          <a:p>
            <a:pPr algn="ctr"/>
            <a:r>
              <a:rPr lang="en-US" dirty="0">
                <a:solidFill>
                  <a:schemeClr val="bg1"/>
                </a:solidFill>
                <a:latin typeface="Arial" panose="020B0604020202020204" pitchFamily="34" charset="0"/>
                <a:cs typeface="Arial" panose="020B0604020202020204" pitchFamily="34" charset="0"/>
              </a:rPr>
              <a:t>Company Overview</a:t>
            </a:r>
          </a:p>
        </p:txBody>
      </p:sp>
    </p:spTree>
    <p:extLst>
      <p:ext uri="{BB962C8B-B14F-4D97-AF65-F5344CB8AC3E}">
        <p14:creationId xmlns:p14="http://schemas.microsoft.com/office/powerpoint/2010/main" val="1579218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33D237D-B3FC-47EA-B372-C9FD21F94D65}"/>
              </a:ext>
            </a:extLst>
          </p:cNvPr>
          <p:cNvSpPr>
            <a:spLocks noGrp="1"/>
          </p:cNvSpPr>
          <p:nvPr>
            <p:ph idx="1"/>
          </p:nvPr>
        </p:nvSpPr>
        <p:spPr/>
        <p:txBody>
          <a:bodyPr/>
          <a:lstStyle/>
          <a:p>
            <a:pPr marL="0" indent="0">
              <a:buNone/>
            </a:pPr>
            <a:r>
              <a:rPr lang="en-US" b="1" u="sng" dirty="0">
                <a:latin typeface="Calibri Light" panose="020F0302020204030204" pitchFamily="34" charset="0"/>
                <a:cs typeface="Calibri Light" panose="020F0302020204030204" pitchFamily="34" charset="0"/>
              </a:rPr>
              <a:t>Should include:</a:t>
            </a:r>
          </a:p>
          <a:p>
            <a:pPr marL="0" indent="0">
              <a:buNone/>
            </a:pPr>
            <a:endParaRPr lang="en-US" b="1" u="sng" dirty="0">
              <a:latin typeface="Calibri Light" panose="020F0302020204030204" pitchFamily="34" charset="0"/>
              <a:cs typeface="Calibri Light" panose="020F0302020204030204" pitchFamily="34" charset="0"/>
            </a:endParaRPr>
          </a:p>
          <a:p>
            <a:pPr>
              <a:buFont typeface="Wingdings" panose="05000000000000000000" pitchFamily="2" charset="2"/>
              <a:buChar char="Ø"/>
            </a:pPr>
            <a:r>
              <a:rPr lang="en-US" b="1" dirty="0">
                <a:latin typeface="Calibri Light" panose="020F0302020204030204" pitchFamily="34" charset="0"/>
                <a:cs typeface="Calibri Light" panose="020F0302020204030204" pitchFamily="34" charset="0"/>
              </a:rPr>
              <a:t> Legal Structure </a:t>
            </a:r>
          </a:p>
          <a:p>
            <a:pPr>
              <a:buFont typeface="Wingdings" panose="05000000000000000000" pitchFamily="2" charset="2"/>
              <a:buChar char="Ø"/>
            </a:pPr>
            <a:r>
              <a:rPr lang="en-US" b="1" dirty="0">
                <a:latin typeface="Calibri Light" panose="020F0302020204030204" pitchFamily="34" charset="0"/>
                <a:cs typeface="Calibri Light" panose="020F0302020204030204" pitchFamily="34" charset="0"/>
              </a:rPr>
              <a:t> Management </a:t>
            </a:r>
          </a:p>
          <a:p>
            <a:pPr>
              <a:buFont typeface="Wingdings" panose="05000000000000000000" pitchFamily="2" charset="2"/>
              <a:buChar char="Ø"/>
            </a:pPr>
            <a:r>
              <a:rPr lang="en-US" b="1" dirty="0">
                <a:latin typeface="Calibri Light" panose="020F0302020204030204" pitchFamily="34" charset="0"/>
                <a:cs typeface="Calibri Light" panose="020F0302020204030204" pitchFamily="34" charset="0"/>
              </a:rPr>
              <a:t> Personnel </a:t>
            </a:r>
          </a:p>
          <a:p>
            <a:pPr>
              <a:buFont typeface="Wingdings" panose="05000000000000000000" pitchFamily="2" charset="2"/>
              <a:buChar char="Ø"/>
            </a:pPr>
            <a:r>
              <a:rPr lang="en-US" b="1" dirty="0">
                <a:latin typeface="Calibri Light" panose="020F0302020204030204" pitchFamily="34" charset="0"/>
                <a:cs typeface="Calibri Light" panose="020F0302020204030204" pitchFamily="34" charset="0"/>
              </a:rPr>
              <a:t> Record Keeping </a:t>
            </a:r>
          </a:p>
          <a:p>
            <a:pPr>
              <a:buFont typeface="Wingdings" panose="05000000000000000000" pitchFamily="2" charset="2"/>
              <a:buChar char="Ø"/>
            </a:pPr>
            <a:r>
              <a:rPr lang="en-US" b="1" dirty="0">
                <a:latin typeface="Calibri Light" panose="020F0302020204030204" pitchFamily="34" charset="0"/>
                <a:cs typeface="Calibri Light" panose="020F0302020204030204" pitchFamily="34" charset="0"/>
              </a:rPr>
              <a:t> Insurance</a:t>
            </a:r>
            <a:endParaRPr lang="en-US" b="1" u="sng" dirty="0">
              <a:latin typeface="Calibri Light" panose="020F0302020204030204" pitchFamily="34" charset="0"/>
              <a:cs typeface="Calibri Light" panose="020F0302020204030204" pitchFamily="34" charset="0"/>
            </a:endParaRPr>
          </a:p>
        </p:txBody>
      </p:sp>
      <p:sp>
        <p:nvSpPr>
          <p:cNvPr id="7" name="Title 4">
            <a:extLst>
              <a:ext uri="{FF2B5EF4-FFF2-40B4-BE49-F238E27FC236}">
                <a16:creationId xmlns:a16="http://schemas.microsoft.com/office/drawing/2014/main" id="{3FDAD913-50E2-1946-F34D-86FFEC6E4015}"/>
              </a:ext>
            </a:extLst>
          </p:cNvPr>
          <p:cNvSpPr>
            <a:spLocks noGrp="1"/>
          </p:cNvSpPr>
          <p:nvPr>
            <p:ph type="title"/>
          </p:nvPr>
        </p:nvSpPr>
        <p:spPr>
          <a:xfrm>
            <a:off x="0" y="0"/>
            <a:ext cx="12192000" cy="1313895"/>
          </a:xfrm>
          <a:solidFill>
            <a:srgbClr val="002D62"/>
          </a:solidFill>
          <a:ln>
            <a:noFill/>
          </a:ln>
          <a:effectLst>
            <a:outerShdw blurRad="44450" dist="27940" dir="5400000" algn="ctr">
              <a:srgbClr val="000000">
                <a:alpha val="32000"/>
              </a:srgbClr>
            </a:outerShdw>
          </a:effectLst>
        </p:spPr>
        <p:txBody>
          <a:bodyPr/>
          <a:lstStyle/>
          <a:p>
            <a:pPr algn="ctr"/>
            <a:r>
              <a:rPr lang="en-US" dirty="0">
                <a:solidFill>
                  <a:schemeClr val="bg1"/>
                </a:solidFill>
                <a:latin typeface="Arial" panose="020B0604020202020204" pitchFamily="34" charset="0"/>
                <a:cs typeface="Arial" panose="020B0604020202020204" pitchFamily="34" charset="0"/>
              </a:rPr>
              <a:t>Organizational Plan</a:t>
            </a:r>
          </a:p>
        </p:txBody>
      </p:sp>
      <p:pic>
        <p:nvPicPr>
          <p:cNvPr id="5132" name="Picture 12" descr="The Puzzle-Piece Plotting Method: Using ...">
            <a:extLst>
              <a:ext uri="{FF2B5EF4-FFF2-40B4-BE49-F238E27FC236}">
                <a16:creationId xmlns:a16="http://schemas.microsoft.com/office/drawing/2014/main" id="{EF3B3EF7-E6AD-8915-138B-F22D40236D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0766" y="2467754"/>
            <a:ext cx="4290818" cy="3213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488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EC7242-EB4D-7165-3796-D7DF0A601768}"/>
              </a:ext>
            </a:extLst>
          </p:cNvPr>
          <p:cNvSpPr>
            <a:spLocks noGrp="1"/>
          </p:cNvSpPr>
          <p:nvPr>
            <p:ph idx="1"/>
          </p:nvPr>
        </p:nvSpPr>
        <p:spPr/>
        <p:txBody>
          <a:bodyPr>
            <a:normAutofit/>
          </a:bodyPr>
          <a:lstStyle/>
          <a:p>
            <a:pPr marL="0" indent="0">
              <a:buNone/>
            </a:pPr>
            <a:endParaRPr lang="en-US" dirty="0">
              <a:latin typeface="Calibri Light" panose="020F0302020204030204" pitchFamily="34" charset="0"/>
              <a:cs typeface="Calibri Light" panose="020F0302020204030204" pitchFamily="34" charset="0"/>
            </a:endParaRPr>
          </a:p>
          <a:p>
            <a:pPr marL="0" indent="0">
              <a:buNone/>
            </a:pPr>
            <a:endParaRPr lang="en-US" dirty="0">
              <a:latin typeface="Calibri Light" panose="020F0302020204030204" pitchFamily="34" charset="0"/>
              <a:cs typeface="Calibri Light" panose="020F0302020204030204" pitchFamily="34" charset="0"/>
            </a:endParaRPr>
          </a:p>
          <a:p>
            <a:pPr marL="0" indent="0">
              <a:buNone/>
            </a:pPr>
            <a:endParaRPr lang="en-US" dirty="0">
              <a:latin typeface="Calibri Light" panose="020F0302020204030204" pitchFamily="34" charset="0"/>
              <a:cs typeface="Calibri Light" panose="020F0302020204030204" pitchFamily="34" charset="0"/>
            </a:endParaRPr>
          </a:p>
          <a:p>
            <a:pPr marL="0" indent="0">
              <a:buNone/>
            </a:pPr>
            <a:endParaRPr lang="en-US" dirty="0">
              <a:latin typeface="Calibri Light" panose="020F0302020204030204" pitchFamily="34" charset="0"/>
              <a:cs typeface="Calibri Light" panose="020F0302020204030204" pitchFamily="34" charset="0"/>
            </a:endParaRPr>
          </a:p>
          <a:p>
            <a:pPr marL="0" indent="0">
              <a:buNone/>
            </a:pPr>
            <a:endParaRPr lang="en-US" dirty="0">
              <a:latin typeface="Calibri Light" panose="020F0302020204030204" pitchFamily="34" charset="0"/>
              <a:cs typeface="Calibri Light" panose="020F0302020204030204" pitchFamily="34" charset="0"/>
            </a:endParaRPr>
          </a:p>
          <a:p>
            <a:pPr marL="0" indent="0">
              <a:buNone/>
            </a:pPr>
            <a:endParaRPr lang="en-US" b="1" dirty="0">
              <a:solidFill>
                <a:srgbClr val="D11242"/>
              </a:solidFill>
              <a:latin typeface="Calibri Light" panose="020F0302020204030204" pitchFamily="34" charset="0"/>
              <a:cs typeface="Calibri Light" panose="020F0302020204030204" pitchFamily="34" charset="0"/>
            </a:endParaRPr>
          </a:p>
          <a:p>
            <a:pPr marL="0" indent="0">
              <a:buNone/>
            </a:pPr>
            <a:r>
              <a:rPr lang="en-US" b="1" dirty="0">
                <a:solidFill>
                  <a:srgbClr val="D11242"/>
                </a:solidFill>
                <a:latin typeface="Calibri Light" panose="020F0302020204030204" pitchFamily="34" charset="0"/>
                <a:cs typeface="Calibri Light" panose="020F0302020204030204" pitchFamily="34" charset="0"/>
              </a:rPr>
              <a:t>*</a:t>
            </a:r>
            <a:r>
              <a:rPr lang="en-US" b="1" dirty="0">
                <a:latin typeface="Calibri Light" panose="020F0302020204030204" pitchFamily="34" charset="0"/>
                <a:cs typeface="Calibri Light" panose="020F0302020204030204" pitchFamily="34" charset="0"/>
              </a:rPr>
              <a:t>Most popular among small businesses</a:t>
            </a:r>
          </a:p>
        </p:txBody>
      </p:sp>
      <p:sp>
        <p:nvSpPr>
          <p:cNvPr id="4" name="Title 4">
            <a:extLst>
              <a:ext uri="{FF2B5EF4-FFF2-40B4-BE49-F238E27FC236}">
                <a16:creationId xmlns:a16="http://schemas.microsoft.com/office/drawing/2014/main" id="{2D872B68-55D3-CFDA-60C9-8CB1C4C5166B}"/>
              </a:ext>
            </a:extLst>
          </p:cNvPr>
          <p:cNvSpPr>
            <a:spLocks noGrp="1"/>
          </p:cNvSpPr>
          <p:nvPr>
            <p:ph type="title"/>
          </p:nvPr>
        </p:nvSpPr>
        <p:spPr>
          <a:xfrm>
            <a:off x="0" y="0"/>
            <a:ext cx="12192000" cy="1313895"/>
          </a:xfrm>
          <a:solidFill>
            <a:srgbClr val="002D62"/>
          </a:solidFill>
          <a:ln>
            <a:noFill/>
          </a:ln>
          <a:effectLst>
            <a:outerShdw blurRad="44450" dist="27940" dir="5400000" algn="ctr">
              <a:srgbClr val="000000">
                <a:alpha val="32000"/>
              </a:srgbClr>
            </a:outerShdw>
          </a:effectLst>
        </p:spPr>
        <p:txBody>
          <a:bodyPr/>
          <a:lstStyle/>
          <a:p>
            <a:pPr algn="ctr"/>
            <a:r>
              <a:rPr lang="en-US" dirty="0">
                <a:solidFill>
                  <a:schemeClr val="bg1"/>
                </a:solidFill>
                <a:latin typeface="Arial" panose="020B0604020202020204" pitchFamily="34" charset="0"/>
                <a:cs typeface="Arial" panose="020B0604020202020204" pitchFamily="34" charset="0"/>
              </a:rPr>
              <a:t>Business Legal Structures </a:t>
            </a:r>
          </a:p>
        </p:txBody>
      </p:sp>
      <p:graphicFrame>
        <p:nvGraphicFramePr>
          <p:cNvPr id="8" name="Content Placeholder 5">
            <a:extLst>
              <a:ext uri="{FF2B5EF4-FFF2-40B4-BE49-F238E27FC236}">
                <a16:creationId xmlns:a16="http://schemas.microsoft.com/office/drawing/2014/main" id="{F540A9B9-2E66-78EC-747D-1796F9E26AA4}"/>
              </a:ext>
            </a:extLst>
          </p:cNvPr>
          <p:cNvGraphicFramePr>
            <a:graphicFrameLocks/>
          </p:cNvGraphicFramePr>
          <p:nvPr>
            <p:extLst>
              <p:ext uri="{D42A27DB-BD31-4B8C-83A1-F6EECF244321}">
                <p14:modId xmlns:p14="http://schemas.microsoft.com/office/powerpoint/2010/main" val="3485609300"/>
              </p:ext>
            </p:extLst>
          </p:nvPr>
        </p:nvGraphicFramePr>
        <p:xfrm>
          <a:off x="838200" y="125333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F7A80F4A-EDC4-0236-A598-D31C5BD8405B}"/>
              </a:ext>
            </a:extLst>
          </p:cNvPr>
          <p:cNvSpPr txBox="1"/>
          <p:nvPr/>
        </p:nvSpPr>
        <p:spPr>
          <a:xfrm>
            <a:off x="739065" y="1502459"/>
            <a:ext cx="7144305" cy="707886"/>
          </a:xfrm>
          <a:prstGeom prst="rect">
            <a:avLst/>
          </a:prstGeom>
          <a:noFill/>
        </p:spPr>
        <p:txBody>
          <a:bodyPr wrap="square">
            <a:spAutoFit/>
          </a:bodyPr>
          <a:lstStyle/>
          <a:p>
            <a:r>
              <a:rPr lang="en-US" sz="2000" b="1" dirty="0">
                <a:latin typeface="Calibri Light" panose="020F0302020204030204" pitchFamily="34" charset="0"/>
                <a:cs typeface="Calibri Light" panose="020F0302020204030204" pitchFamily="34" charset="0"/>
              </a:rPr>
              <a:t>Depending on your business type and size, you will want to decide which type of business structure fits your needs. </a:t>
            </a:r>
          </a:p>
        </p:txBody>
      </p:sp>
    </p:spTree>
    <p:extLst>
      <p:ext uri="{BB962C8B-B14F-4D97-AF65-F5344CB8AC3E}">
        <p14:creationId xmlns:p14="http://schemas.microsoft.com/office/powerpoint/2010/main" val="2201077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02B4B9-5868-174D-A559-F4B8F0291DD9}"/>
              </a:ext>
            </a:extLst>
          </p:cNvPr>
          <p:cNvSpPr>
            <a:spLocks noGrp="1"/>
          </p:cNvSpPr>
          <p:nvPr>
            <p:ph type="title"/>
          </p:nvPr>
        </p:nvSpPr>
        <p:spPr>
          <a:xfrm>
            <a:off x="0" y="0"/>
            <a:ext cx="12192000" cy="1313895"/>
          </a:xfrm>
          <a:solidFill>
            <a:srgbClr val="002D62"/>
          </a:solidFill>
          <a:ln>
            <a:noFill/>
          </a:ln>
          <a:effectLst>
            <a:outerShdw blurRad="44450" dist="27940" dir="5400000" algn="ctr">
              <a:srgbClr val="000000">
                <a:alpha val="32000"/>
              </a:srgbClr>
            </a:outerShdw>
          </a:effectLst>
        </p:spPr>
        <p:txBody>
          <a:bodyPr/>
          <a:lstStyle/>
          <a:p>
            <a:pPr algn="ctr"/>
            <a:r>
              <a:rPr lang="en-US" dirty="0">
                <a:solidFill>
                  <a:schemeClr val="bg1"/>
                </a:solidFill>
                <a:latin typeface="Arial" panose="020B0604020202020204" pitchFamily="34" charset="0"/>
                <a:cs typeface="Arial" panose="020B0604020202020204" pitchFamily="34" charset="0"/>
              </a:rPr>
              <a:t>Workshop Agenda</a:t>
            </a:r>
          </a:p>
        </p:txBody>
      </p:sp>
      <p:graphicFrame>
        <p:nvGraphicFramePr>
          <p:cNvPr id="10" name="Content Placeholder 5">
            <a:extLst>
              <a:ext uri="{FF2B5EF4-FFF2-40B4-BE49-F238E27FC236}">
                <a16:creationId xmlns:a16="http://schemas.microsoft.com/office/drawing/2014/main" id="{3B5B0EBF-293F-1E24-8A48-8E6A0EBB5DC1}"/>
              </a:ext>
            </a:extLst>
          </p:cNvPr>
          <p:cNvGraphicFramePr>
            <a:graphicFrameLocks noGrp="1"/>
          </p:cNvGraphicFramePr>
          <p:nvPr>
            <p:ph idx="1"/>
            <p:extLst>
              <p:ext uri="{D42A27DB-BD31-4B8C-83A1-F6EECF244321}">
                <p14:modId xmlns:p14="http://schemas.microsoft.com/office/powerpoint/2010/main" val="3508281412"/>
              </p:ext>
            </p:extLst>
          </p:nvPr>
        </p:nvGraphicFramePr>
        <p:xfrm>
          <a:off x="838200" y="1727970"/>
          <a:ext cx="10515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2034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AAFC85D-E964-86BF-48DC-72D526BC49A4}"/>
              </a:ext>
            </a:extLst>
          </p:cNvPr>
          <p:cNvSpPr>
            <a:spLocks noGrp="1"/>
          </p:cNvSpPr>
          <p:nvPr>
            <p:ph sz="half" idx="1"/>
          </p:nvPr>
        </p:nvSpPr>
        <p:spPr>
          <a:xfrm>
            <a:off x="838200" y="1834502"/>
            <a:ext cx="5181600" cy="4351338"/>
          </a:xfrm>
        </p:spPr>
        <p:txBody>
          <a:bodyPr/>
          <a:lstStyle/>
          <a:p>
            <a:pPr marL="0" indent="0">
              <a:buNone/>
            </a:pPr>
            <a:r>
              <a:rPr lang="en-US" b="1" u="sng" dirty="0">
                <a:latin typeface="Calibri Light" panose="020F0302020204030204" pitchFamily="34" charset="0"/>
                <a:cs typeface="Calibri Light" panose="020F0302020204030204" pitchFamily="34" charset="0"/>
              </a:rPr>
              <a:t>PROS</a:t>
            </a:r>
          </a:p>
          <a:p>
            <a:pPr>
              <a:buFont typeface="Wingdings" panose="05000000000000000000" pitchFamily="2" charset="2"/>
              <a:buChar char="Ø"/>
            </a:pPr>
            <a:r>
              <a:rPr lang="en-US" dirty="0">
                <a:latin typeface="Calibri Light" panose="020F0302020204030204" pitchFamily="34" charset="0"/>
                <a:cs typeface="Calibri Light" panose="020F0302020204030204" pitchFamily="34" charset="0"/>
              </a:rPr>
              <a:t>Total control </a:t>
            </a:r>
          </a:p>
          <a:p>
            <a:pPr>
              <a:buFont typeface="Wingdings" panose="05000000000000000000" pitchFamily="2" charset="2"/>
              <a:buChar char="Ø"/>
            </a:pPr>
            <a:r>
              <a:rPr lang="en-US" dirty="0">
                <a:latin typeface="Calibri Light" panose="020F0302020204030204" pitchFamily="34" charset="0"/>
                <a:cs typeface="Calibri Light" panose="020F0302020204030204" pitchFamily="34" charset="0"/>
              </a:rPr>
              <a:t>Simplest form </a:t>
            </a:r>
          </a:p>
          <a:p>
            <a:pPr>
              <a:buFont typeface="Wingdings" panose="05000000000000000000" pitchFamily="2" charset="2"/>
              <a:buChar char="Ø"/>
            </a:pPr>
            <a:r>
              <a:rPr lang="en-US" dirty="0">
                <a:latin typeface="Calibri Light" panose="020F0302020204030204" pitchFamily="34" charset="0"/>
                <a:cs typeface="Calibri Light" panose="020F0302020204030204" pitchFamily="34" charset="0"/>
              </a:rPr>
              <a:t>Few legal hurdles</a:t>
            </a:r>
            <a:endParaRPr lang="en-US" b="1" u="sng" dirty="0">
              <a:latin typeface="Calibri Light" panose="020F0302020204030204" pitchFamily="34" charset="0"/>
              <a:cs typeface="Calibri Light" panose="020F0302020204030204" pitchFamily="34" charset="0"/>
            </a:endParaRPr>
          </a:p>
        </p:txBody>
      </p:sp>
      <p:sp>
        <p:nvSpPr>
          <p:cNvPr id="6" name="Content Placeholder 5">
            <a:extLst>
              <a:ext uri="{FF2B5EF4-FFF2-40B4-BE49-F238E27FC236}">
                <a16:creationId xmlns:a16="http://schemas.microsoft.com/office/drawing/2014/main" id="{6B14DF27-51B2-CED8-52CD-C6F7D4F64B77}"/>
              </a:ext>
            </a:extLst>
          </p:cNvPr>
          <p:cNvSpPr>
            <a:spLocks noGrp="1"/>
          </p:cNvSpPr>
          <p:nvPr>
            <p:ph sz="half" idx="2"/>
          </p:nvPr>
        </p:nvSpPr>
        <p:spPr>
          <a:xfrm>
            <a:off x="6172200" y="1834502"/>
            <a:ext cx="5181600" cy="4351338"/>
          </a:xfrm>
        </p:spPr>
        <p:txBody>
          <a:bodyPr/>
          <a:lstStyle/>
          <a:p>
            <a:pPr marL="0" indent="0">
              <a:buNone/>
            </a:pPr>
            <a:r>
              <a:rPr lang="en-US" b="1" u="sng" dirty="0">
                <a:latin typeface="Calibri Light" panose="020F0302020204030204" pitchFamily="34" charset="0"/>
                <a:cs typeface="Calibri Light" panose="020F0302020204030204" pitchFamily="34" charset="0"/>
              </a:rPr>
              <a:t>CONS </a:t>
            </a:r>
          </a:p>
          <a:p>
            <a:pPr>
              <a:buFont typeface="Wingdings" panose="05000000000000000000" pitchFamily="2" charset="2"/>
              <a:buChar char="Ø"/>
            </a:pPr>
            <a:r>
              <a:rPr lang="en-US" dirty="0">
                <a:latin typeface="Calibri Light" panose="020F0302020204030204" pitchFamily="34" charset="0"/>
                <a:cs typeface="Calibri Light" panose="020F0302020204030204" pitchFamily="34" charset="0"/>
              </a:rPr>
              <a:t>Unlimited liability </a:t>
            </a:r>
          </a:p>
          <a:p>
            <a:pPr>
              <a:buFont typeface="Wingdings" panose="05000000000000000000" pitchFamily="2" charset="2"/>
              <a:buChar char="Ø"/>
            </a:pPr>
            <a:r>
              <a:rPr lang="en-US" dirty="0">
                <a:latin typeface="Calibri Light" panose="020F0302020204030204" pitchFamily="34" charset="0"/>
                <a:cs typeface="Calibri Light" panose="020F0302020204030204" pitchFamily="34" charset="0"/>
              </a:rPr>
              <a:t>Shared management control </a:t>
            </a:r>
          </a:p>
          <a:p>
            <a:pPr>
              <a:buFont typeface="Wingdings" panose="05000000000000000000" pitchFamily="2" charset="2"/>
              <a:buChar char="Ø"/>
            </a:pPr>
            <a:r>
              <a:rPr lang="en-US" dirty="0">
                <a:latin typeface="Calibri Light" panose="020F0302020204030204" pitchFamily="34" charset="0"/>
                <a:cs typeface="Calibri Light" panose="020F0302020204030204" pitchFamily="34" charset="0"/>
              </a:rPr>
              <a:t>Limited transferability</a:t>
            </a:r>
            <a:endParaRPr lang="en-US" b="1" u="sng" dirty="0">
              <a:latin typeface="Calibri Light" panose="020F0302020204030204" pitchFamily="34" charset="0"/>
              <a:cs typeface="Calibri Light" panose="020F0302020204030204" pitchFamily="34" charset="0"/>
            </a:endParaRPr>
          </a:p>
          <a:p>
            <a:pPr marL="0" indent="0">
              <a:buNone/>
            </a:pPr>
            <a:endParaRPr lang="en-US" dirty="0"/>
          </a:p>
        </p:txBody>
      </p:sp>
      <p:sp>
        <p:nvSpPr>
          <p:cNvPr id="9" name="Title 4">
            <a:extLst>
              <a:ext uri="{FF2B5EF4-FFF2-40B4-BE49-F238E27FC236}">
                <a16:creationId xmlns:a16="http://schemas.microsoft.com/office/drawing/2014/main" id="{9AB4AF14-34BB-D162-7AEE-C6AB80E82FC2}"/>
              </a:ext>
            </a:extLst>
          </p:cNvPr>
          <p:cNvSpPr>
            <a:spLocks noGrp="1"/>
          </p:cNvSpPr>
          <p:nvPr>
            <p:ph type="title"/>
          </p:nvPr>
        </p:nvSpPr>
        <p:spPr>
          <a:xfrm>
            <a:off x="0" y="0"/>
            <a:ext cx="12192000" cy="1313895"/>
          </a:xfrm>
          <a:solidFill>
            <a:srgbClr val="002D62"/>
          </a:solidFill>
          <a:ln>
            <a:noFill/>
          </a:ln>
          <a:effectLst>
            <a:outerShdw blurRad="44450" dist="27940" dir="5400000" algn="ctr">
              <a:srgbClr val="000000">
                <a:alpha val="32000"/>
              </a:srgbClr>
            </a:outerShdw>
          </a:effectLst>
        </p:spPr>
        <p:txBody>
          <a:bodyPr/>
          <a:lstStyle/>
          <a:p>
            <a:pPr algn="ctr"/>
            <a:r>
              <a:rPr lang="en-US" dirty="0">
                <a:solidFill>
                  <a:schemeClr val="bg1"/>
                </a:solidFill>
                <a:latin typeface="Arial" panose="020B0604020202020204" pitchFamily="34" charset="0"/>
                <a:cs typeface="Arial" panose="020B0604020202020204" pitchFamily="34" charset="0"/>
              </a:rPr>
              <a:t>Sole Proprietorship</a:t>
            </a:r>
          </a:p>
        </p:txBody>
      </p:sp>
      <p:pic>
        <p:nvPicPr>
          <p:cNvPr id="8194" name="Picture 2" descr="Forming a sole proprietorship – the ...">
            <a:extLst>
              <a:ext uri="{FF2B5EF4-FFF2-40B4-BE49-F238E27FC236}">
                <a16:creationId xmlns:a16="http://schemas.microsoft.com/office/drawing/2014/main" id="{0F03440D-529D-2858-9539-9309C17EBE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754" y="4090243"/>
            <a:ext cx="4038091" cy="2687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604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75B4E3-8664-AF4E-7A88-3ABB3AC6B87E}"/>
              </a:ext>
            </a:extLst>
          </p:cNvPr>
          <p:cNvSpPr>
            <a:spLocks noGrp="1"/>
          </p:cNvSpPr>
          <p:nvPr>
            <p:ph sz="half" idx="1"/>
          </p:nvPr>
        </p:nvSpPr>
        <p:spPr>
          <a:xfrm>
            <a:off x="776056" y="1816748"/>
            <a:ext cx="5181600" cy="4351338"/>
          </a:xfrm>
        </p:spPr>
        <p:txBody>
          <a:bodyPr/>
          <a:lstStyle/>
          <a:p>
            <a:pPr marL="0" indent="0">
              <a:buNone/>
            </a:pPr>
            <a:r>
              <a:rPr lang="en-US" b="1" u="sng" dirty="0">
                <a:latin typeface="Calibri Light" panose="020F0302020204030204" pitchFamily="34" charset="0"/>
                <a:cs typeface="Calibri Light" panose="020F0302020204030204" pitchFamily="34" charset="0"/>
              </a:rPr>
              <a:t>PROS </a:t>
            </a:r>
          </a:p>
          <a:p>
            <a:pPr>
              <a:buFont typeface="Wingdings" panose="05000000000000000000" pitchFamily="2" charset="2"/>
              <a:buChar char="Ø"/>
            </a:pPr>
            <a:r>
              <a:rPr lang="en-US" dirty="0">
                <a:latin typeface="Calibri Light" panose="020F0302020204030204" pitchFamily="34" charset="0"/>
                <a:cs typeface="Calibri Light" panose="020F0302020204030204" pitchFamily="34" charset="0"/>
              </a:rPr>
              <a:t>Easy to set up </a:t>
            </a:r>
          </a:p>
          <a:p>
            <a:pPr>
              <a:buFont typeface="Wingdings" panose="05000000000000000000" pitchFamily="2" charset="2"/>
              <a:buChar char="Ø"/>
            </a:pPr>
            <a:r>
              <a:rPr lang="en-US" dirty="0">
                <a:latin typeface="Calibri Light" panose="020F0302020204030204" pitchFamily="34" charset="0"/>
                <a:cs typeface="Calibri Light" panose="020F0302020204030204" pitchFamily="34" charset="0"/>
              </a:rPr>
              <a:t>Offers more financial and management potential for the business </a:t>
            </a:r>
          </a:p>
          <a:p>
            <a:pPr>
              <a:buFont typeface="Wingdings" panose="05000000000000000000" pitchFamily="2" charset="2"/>
              <a:buChar char="Ø"/>
            </a:pPr>
            <a:r>
              <a:rPr lang="en-US" dirty="0">
                <a:latin typeface="Calibri Light" panose="020F0302020204030204" pitchFamily="34" charset="0"/>
                <a:cs typeface="Calibri Light" panose="020F0302020204030204" pitchFamily="34" charset="0"/>
              </a:rPr>
              <a:t>Taxed at individual level </a:t>
            </a:r>
          </a:p>
        </p:txBody>
      </p:sp>
      <p:sp>
        <p:nvSpPr>
          <p:cNvPr id="4" name="Content Placeholder 3">
            <a:extLst>
              <a:ext uri="{FF2B5EF4-FFF2-40B4-BE49-F238E27FC236}">
                <a16:creationId xmlns:a16="http://schemas.microsoft.com/office/drawing/2014/main" id="{BAF6235A-10BD-4ABD-51C2-BDBB4C95C3B9}"/>
              </a:ext>
            </a:extLst>
          </p:cNvPr>
          <p:cNvSpPr>
            <a:spLocks noGrp="1"/>
          </p:cNvSpPr>
          <p:nvPr>
            <p:ph sz="half" idx="2"/>
          </p:nvPr>
        </p:nvSpPr>
        <p:spPr>
          <a:xfrm>
            <a:off x="6110056" y="1816748"/>
            <a:ext cx="5181600" cy="4351338"/>
          </a:xfrm>
        </p:spPr>
        <p:txBody>
          <a:bodyPr/>
          <a:lstStyle/>
          <a:p>
            <a:pPr marL="0" indent="0">
              <a:buNone/>
            </a:pPr>
            <a:r>
              <a:rPr lang="en-US" b="1" u="sng" dirty="0">
                <a:latin typeface="Calibri Light" panose="020F0302020204030204" pitchFamily="34" charset="0"/>
                <a:cs typeface="Calibri Light" panose="020F0302020204030204" pitchFamily="34" charset="0"/>
              </a:rPr>
              <a:t>CONS </a:t>
            </a:r>
          </a:p>
          <a:p>
            <a:pPr>
              <a:buFont typeface="Wingdings" panose="05000000000000000000" pitchFamily="2" charset="2"/>
              <a:buChar char="Ø"/>
            </a:pPr>
            <a:r>
              <a:rPr lang="en-US" dirty="0">
                <a:latin typeface="Calibri Light" panose="020F0302020204030204" pitchFamily="34" charset="0"/>
                <a:cs typeface="Calibri Light" panose="020F0302020204030204" pitchFamily="34" charset="0"/>
              </a:rPr>
              <a:t>Unlimited liability  </a:t>
            </a:r>
          </a:p>
          <a:p>
            <a:pPr>
              <a:buFont typeface="Wingdings" panose="05000000000000000000" pitchFamily="2" charset="2"/>
              <a:buChar char="Ø"/>
            </a:pPr>
            <a:r>
              <a:rPr lang="en-US" dirty="0">
                <a:latin typeface="Calibri Light" panose="020F0302020204030204" pitchFamily="34" charset="0"/>
                <a:cs typeface="Calibri Light" panose="020F0302020204030204" pitchFamily="34" charset="0"/>
              </a:rPr>
              <a:t>Shared management control  </a:t>
            </a:r>
          </a:p>
          <a:p>
            <a:pPr>
              <a:buFont typeface="Wingdings" panose="05000000000000000000" pitchFamily="2" charset="2"/>
              <a:buChar char="Ø"/>
            </a:pPr>
            <a:r>
              <a:rPr lang="en-US" dirty="0">
                <a:latin typeface="Calibri Light" panose="020F0302020204030204" pitchFamily="34" charset="0"/>
                <a:cs typeface="Calibri Light" panose="020F0302020204030204" pitchFamily="34" charset="0"/>
              </a:rPr>
              <a:t>Limited transferability</a:t>
            </a:r>
          </a:p>
        </p:txBody>
      </p:sp>
      <p:sp>
        <p:nvSpPr>
          <p:cNvPr id="5" name="Title 4">
            <a:extLst>
              <a:ext uri="{FF2B5EF4-FFF2-40B4-BE49-F238E27FC236}">
                <a16:creationId xmlns:a16="http://schemas.microsoft.com/office/drawing/2014/main" id="{84DCC1B6-312E-34C6-8483-94F3DCA103B9}"/>
              </a:ext>
            </a:extLst>
          </p:cNvPr>
          <p:cNvSpPr>
            <a:spLocks noGrp="1"/>
          </p:cNvSpPr>
          <p:nvPr>
            <p:ph type="title"/>
          </p:nvPr>
        </p:nvSpPr>
        <p:spPr>
          <a:xfrm>
            <a:off x="0" y="0"/>
            <a:ext cx="12192000" cy="1313895"/>
          </a:xfrm>
          <a:solidFill>
            <a:srgbClr val="002D62"/>
          </a:solidFill>
          <a:ln>
            <a:noFill/>
          </a:ln>
          <a:effectLst>
            <a:outerShdw blurRad="44450" dist="27940" dir="5400000" algn="ctr">
              <a:srgbClr val="000000">
                <a:alpha val="32000"/>
              </a:srgbClr>
            </a:outerShdw>
          </a:effectLst>
        </p:spPr>
        <p:txBody>
          <a:bodyPr/>
          <a:lstStyle/>
          <a:p>
            <a:pPr algn="ctr"/>
            <a:r>
              <a:rPr lang="en-US" dirty="0">
                <a:solidFill>
                  <a:schemeClr val="bg1"/>
                </a:solidFill>
                <a:latin typeface="Arial" panose="020B0604020202020204" pitchFamily="34" charset="0"/>
                <a:cs typeface="Arial" panose="020B0604020202020204" pitchFamily="34" charset="0"/>
              </a:rPr>
              <a:t>Partnership(s)</a:t>
            </a:r>
          </a:p>
        </p:txBody>
      </p:sp>
      <p:pic>
        <p:nvPicPr>
          <p:cNvPr id="7170" name="Picture 2" descr="Strategies: Grow your small business ...">
            <a:extLst>
              <a:ext uri="{FF2B5EF4-FFF2-40B4-BE49-F238E27FC236}">
                <a16:creationId xmlns:a16="http://schemas.microsoft.com/office/drawing/2014/main" id="{9D6EC124-2C24-68E9-F5CC-B903B0A15C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9299" y="4578614"/>
            <a:ext cx="4327956" cy="2163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66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EF07BD-7F42-52E5-ED60-02B399D60141}"/>
              </a:ext>
            </a:extLst>
          </p:cNvPr>
          <p:cNvSpPr>
            <a:spLocks noGrp="1"/>
          </p:cNvSpPr>
          <p:nvPr>
            <p:ph sz="half" idx="1"/>
          </p:nvPr>
        </p:nvSpPr>
        <p:spPr>
          <a:xfrm>
            <a:off x="762000" y="1781236"/>
            <a:ext cx="5181600" cy="4351338"/>
          </a:xfrm>
        </p:spPr>
        <p:txBody>
          <a:bodyPr/>
          <a:lstStyle/>
          <a:p>
            <a:pPr marL="0" indent="0">
              <a:buNone/>
            </a:pPr>
            <a:r>
              <a:rPr lang="en-US" b="1" u="sng" dirty="0">
                <a:latin typeface="Calibri Light" panose="020F0302020204030204" pitchFamily="34" charset="0"/>
                <a:cs typeface="Calibri Light" panose="020F0302020204030204" pitchFamily="34" charset="0"/>
              </a:rPr>
              <a:t>PROS </a:t>
            </a:r>
          </a:p>
          <a:p>
            <a:pPr>
              <a:buFont typeface="Wingdings" panose="05000000000000000000" pitchFamily="2" charset="2"/>
              <a:buChar char="Ø"/>
            </a:pPr>
            <a:r>
              <a:rPr lang="en-US" dirty="0">
                <a:latin typeface="Calibri Light" panose="020F0302020204030204" pitchFamily="34" charset="0"/>
                <a:cs typeface="Calibri Light" panose="020F0302020204030204" pitchFamily="34" charset="0"/>
              </a:rPr>
              <a:t>Limited liability </a:t>
            </a:r>
          </a:p>
          <a:p>
            <a:pPr>
              <a:buFont typeface="Wingdings" panose="05000000000000000000" pitchFamily="2" charset="2"/>
              <a:buChar char="Ø"/>
            </a:pPr>
            <a:r>
              <a:rPr lang="en-US" dirty="0">
                <a:latin typeface="Calibri Light" panose="020F0302020204030204" pitchFamily="34" charset="0"/>
                <a:cs typeface="Calibri Light" panose="020F0302020204030204" pitchFamily="34" charset="0"/>
              </a:rPr>
              <a:t>Fairly easy to set up </a:t>
            </a:r>
          </a:p>
          <a:p>
            <a:pPr>
              <a:buFont typeface="Wingdings" panose="05000000000000000000" pitchFamily="2" charset="2"/>
              <a:buChar char="Ø"/>
            </a:pPr>
            <a:r>
              <a:rPr lang="en-US" dirty="0">
                <a:latin typeface="Calibri Light" panose="020F0302020204030204" pitchFamily="34" charset="0"/>
                <a:cs typeface="Calibri Light" panose="020F0302020204030204" pitchFamily="34" charset="0"/>
              </a:rPr>
              <a:t>No required board meetings </a:t>
            </a:r>
          </a:p>
          <a:p>
            <a:pPr>
              <a:buFont typeface="Wingdings" panose="05000000000000000000" pitchFamily="2" charset="2"/>
              <a:buChar char="Ø"/>
            </a:pPr>
            <a:r>
              <a:rPr lang="en-US" dirty="0">
                <a:latin typeface="Calibri Light" panose="020F0302020204030204" pitchFamily="34" charset="0"/>
                <a:cs typeface="Calibri Light" panose="020F0302020204030204" pitchFamily="34" charset="0"/>
              </a:rPr>
              <a:t>Taxed like a partnership</a:t>
            </a:r>
          </a:p>
        </p:txBody>
      </p:sp>
      <p:sp>
        <p:nvSpPr>
          <p:cNvPr id="4" name="Content Placeholder 3">
            <a:extLst>
              <a:ext uri="{FF2B5EF4-FFF2-40B4-BE49-F238E27FC236}">
                <a16:creationId xmlns:a16="http://schemas.microsoft.com/office/drawing/2014/main" id="{EBAF5A62-4EDD-C6F8-4734-0987151AE6CE}"/>
              </a:ext>
            </a:extLst>
          </p:cNvPr>
          <p:cNvSpPr>
            <a:spLocks noGrp="1"/>
          </p:cNvSpPr>
          <p:nvPr>
            <p:ph sz="half" idx="2"/>
          </p:nvPr>
        </p:nvSpPr>
        <p:spPr>
          <a:xfrm>
            <a:off x="6096000" y="1781236"/>
            <a:ext cx="5181600" cy="4351338"/>
          </a:xfrm>
        </p:spPr>
        <p:txBody>
          <a:bodyPr/>
          <a:lstStyle/>
          <a:p>
            <a:pPr marL="0" indent="0">
              <a:buNone/>
            </a:pPr>
            <a:r>
              <a:rPr lang="en-US" b="1" u="sng" dirty="0">
                <a:latin typeface="Calibri Light" panose="020F0302020204030204" pitchFamily="34" charset="0"/>
                <a:cs typeface="Calibri Light" panose="020F0302020204030204" pitchFamily="34" charset="0"/>
              </a:rPr>
              <a:t>Cons </a:t>
            </a:r>
          </a:p>
          <a:p>
            <a:pPr>
              <a:buFont typeface="Wingdings" panose="05000000000000000000" pitchFamily="2" charset="2"/>
              <a:buChar char="Ø"/>
            </a:pPr>
            <a:r>
              <a:rPr lang="en-US" dirty="0">
                <a:latin typeface="Calibri Light" panose="020F0302020204030204" pitchFamily="34" charset="0"/>
                <a:cs typeface="Calibri Light" panose="020F0302020204030204" pitchFamily="34" charset="0"/>
              </a:rPr>
              <a:t>Yearly government reports </a:t>
            </a:r>
          </a:p>
          <a:p>
            <a:pPr>
              <a:buFont typeface="Wingdings" panose="05000000000000000000" pitchFamily="2" charset="2"/>
              <a:buChar char="Ø"/>
            </a:pPr>
            <a:r>
              <a:rPr lang="en-US" dirty="0">
                <a:latin typeface="Calibri Light" panose="020F0302020204030204" pitchFamily="34" charset="0"/>
                <a:cs typeface="Calibri Light" panose="020F0302020204030204" pitchFamily="34" charset="0"/>
              </a:rPr>
              <a:t>Membership not easily transferrable</a:t>
            </a:r>
          </a:p>
        </p:txBody>
      </p:sp>
      <p:sp>
        <p:nvSpPr>
          <p:cNvPr id="5" name="Title 4">
            <a:extLst>
              <a:ext uri="{FF2B5EF4-FFF2-40B4-BE49-F238E27FC236}">
                <a16:creationId xmlns:a16="http://schemas.microsoft.com/office/drawing/2014/main" id="{00CF01E4-D7AB-97E9-DC90-3146096487A9}"/>
              </a:ext>
            </a:extLst>
          </p:cNvPr>
          <p:cNvSpPr>
            <a:spLocks noGrp="1"/>
          </p:cNvSpPr>
          <p:nvPr>
            <p:ph type="title"/>
          </p:nvPr>
        </p:nvSpPr>
        <p:spPr>
          <a:xfrm>
            <a:off x="0" y="0"/>
            <a:ext cx="12192000" cy="1313895"/>
          </a:xfrm>
          <a:solidFill>
            <a:srgbClr val="002D62"/>
          </a:solidFill>
          <a:ln>
            <a:noFill/>
          </a:ln>
          <a:effectLst>
            <a:outerShdw blurRad="44450" dist="27940" dir="5400000" algn="ctr">
              <a:srgbClr val="000000">
                <a:alpha val="32000"/>
              </a:srgbClr>
            </a:outerShdw>
          </a:effectLst>
        </p:spPr>
        <p:txBody>
          <a:bodyPr/>
          <a:lstStyle/>
          <a:p>
            <a:pPr algn="ctr"/>
            <a:r>
              <a:rPr lang="en-US" dirty="0">
                <a:solidFill>
                  <a:schemeClr val="bg1"/>
                </a:solidFill>
                <a:latin typeface="Arial" panose="020B0604020202020204" pitchFamily="34" charset="0"/>
                <a:cs typeface="Arial" panose="020B0604020202020204" pitchFamily="34" charset="0"/>
              </a:rPr>
              <a:t>Limited Liability Company (LLC)</a:t>
            </a:r>
          </a:p>
        </p:txBody>
      </p:sp>
      <p:pic>
        <p:nvPicPr>
          <p:cNvPr id="6146" name="Picture 2" descr="California LLC ...">
            <a:extLst>
              <a:ext uri="{FF2B5EF4-FFF2-40B4-BE49-F238E27FC236}">
                <a16:creationId xmlns:a16="http://schemas.microsoft.com/office/drawing/2014/main" id="{00BF7CBD-B760-DAC4-E583-EFB839D26D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6099" y="4394446"/>
            <a:ext cx="3347402" cy="2227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651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5BB1EE-2D7D-D38B-0094-F84A962386C0}"/>
              </a:ext>
            </a:extLst>
          </p:cNvPr>
          <p:cNvSpPr>
            <a:spLocks noGrp="1"/>
          </p:cNvSpPr>
          <p:nvPr>
            <p:ph sz="half" idx="1"/>
          </p:nvPr>
        </p:nvSpPr>
        <p:spPr>
          <a:xfrm>
            <a:off x="914400" y="1834502"/>
            <a:ext cx="5181600" cy="4351338"/>
          </a:xfrm>
        </p:spPr>
        <p:txBody>
          <a:bodyPr/>
          <a:lstStyle/>
          <a:p>
            <a:pPr marL="0" indent="0">
              <a:buNone/>
            </a:pPr>
            <a:r>
              <a:rPr lang="en-US" b="1" u="sng" dirty="0">
                <a:latin typeface="Calibri Light" panose="020F0302020204030204" pitchFamily="34" charset="0"/>
                <a:cs typeface="Calibri Light" panose="020F0302020204030204" pitchFamily="34" charset="0"/>
              </a:rPr>
              <a:t>PROS </a:t>
            </a:r>
          </a:p>
          <a:p>
            <a:pPr>
              <a:buFont typeface="Wingdings" panose="05000000000000000000" pitchFamily="2" charset="2"/>
              <a:buChar char="Ø"/>
            </a:pPr>
            <a:r>
              <a:rPr lang="en-US" dirty="0">
                <a:latin typeface="Calibri Light" panose="020F0302020204030204" pitchFamily="34" charset="0"/>
                <a:cs typeface="Calibri Light" panose="020F0302020204030204" pitchFamily="34" charset="0"/>
              </a:rPr>
              <a:t>Limited liability shield</a:t>
            </a:r>
          </a:p>
          <a:p>
            <a:pPr>
              <a:buFont typeface="Wingdings" panose="05000000000000000000" pitchFamily="2" charset="2"/>
              <a:buChar char="Ø"/>
            </a:pPr>
            <a:r>
              <a:rPr lang="en-US" dirty="0">
                <a:latin typeface="Calibri Light" panose="020F0302020204030204" pitchFamily="34" charset="0"/>
                <a:cs typeface="Calibri Light" panose="020F0302020204030204" pitchFamily="34" charset="0"/>
              </a:rPr>
              <a:t>Ease of raising capital</a:t>
            </a:r>
          </a:p>
          <a:p>
            <a:pPr>
              <a:buFont typeface="Wingdings" panose="05000000000000000000" pitchFamily="2" charset="2"/>
              <a:buChar char="Ø"/>
            </a:pPr>
            <a:r>
              <a:rPr lang="en-US" dirty="0">
                <a:latin typeface="Calibri Light" panose="020F0302020204030204" pitchFamily="34" charset="0"/>
                <a:cs typeface="Calibri Light" panose="020F0302020204030204" pitchFamily="34" charset="0"/>
              </a:rPr>
              <a:t>Corporate benefits</a:t>
            </a:r>
          </a:p>
          <a:p>
            <a:pPr marL="0" indent="0">
              <a:buNone/>
            </a:pPr>
            <a:endParaRPr lang="en-US" dirty="0"/>
          </a:p>
        </p:txBody>
      </p:sp>
      <p:sp>
        <p:nvSpPr>
          <p:cNvPr id="4" name="Content Placeholder 3">
            <a:extLst>
              <a:ext uri="{FF2B5EF4-FFF2-40B4-BE49-F238E27FC236}">
                <a16:creationId xmlns:a16="http://schemas.microsoft.com/office/drawing/2014/main" id="{3F7EDCE7-DE41-38A3-3CAB-6F228F90AA84}"/>
              </a:ext>
            </a:extLst>
          </p:cNvPr>
          <p:cNvSpPr>
            <a:spLocks noGrp="1"/>
          </p:cNvSpPr>
          <p:nvPr>
            <p:ph sz="half" idx="2"/>
          </p:nvPr>
        </p:nvSpPr>
        <p:spPr>
          <a:xfrm>
            <a:off x="6248400" y="1834502"/>
            <a:ext cx="5181600" cy="4351338"/>
          </a:xfrm>
        </p:spPr>
        <p:txBody>
          <a:bodyPr/>
          <a:lstStyle/>
          <a:p>
            <a:pPr marL="0" indent="0">
              <a:buNone/>
            </a:pPr>
            <a:r>
              <a:rPr lang="en-US" b="1" u="sng" dirty="0">
                <a:latin typeface="Calibri Light" panose="020F0302020204030204" pitchFamily="34" charset="0"/>
                <a:cs typeface="Calibri Light" panose="020F0302020204030204" pitchFamily="34" charset="0"/>
              </a:rPr>
              <a:t>Cons </a:t>
            </a:r>
          </a:p>
          <a:p>
            <a:pPr>
              <a:buFont typeface="Wingdings" panose="05000000000000000000" pitchFamily="2" charset="2"/>
              <a:buChar char="Ø"/>
            </a:pPr>
            <a:r>
              <a:rPr lang="en-US" dirty="0">
                <a:latin typeface="Calibri Light" panose="020F0302020204030204" pitchFamily="34" charset="0"/>
                <a:cs typeface="Calibri Light" panose="020F0302020204030204" pitchFamily="34" charset="0"/>
              </a:rPr>
              <a:t>Complex</a:t>
            </a:r>
          </a:p>
          <a:p>
            <a:pPr>
              <a:buFont typeface="Wingdings" panose="05000000000000000000" pitchFamily="2" charset="2"/>
              <a:buChar char="Ø"/>
            </a:pPr>
            <a:r>
              <a:rPr lang="en-US" dirty="0">
                <a:latin typeface="Calibri Light" panose="020F0302020204030204" pitchFamily="34" charset="0"/>
                <a:cs typeface="Calibri Light" panose="020F0302020204030204" pitchFamily="34" charset="0"/>
              </a:rPr>
              <a:t>Highly regulated</a:t>
            </a:r>
          </a:p>
          <a:p>
            <a:pPr>
              <a:buFont typeface="Wingdings" panose="05000000000000000000" pitchFamily="2" charset="2"/>
              <a:buChar char="Ø"/>
            </a:pPr>
            <a:r>
              <a:rPr lang="en-US" dirty="0">
                <a:latin typeface="Calibri Light" panose="020F0302020204030204" pitchFamily="34" charset="0"/>
                <a:cs typeface="Calibri Light" panose="020F0302020204030204" pitchFamily="34" charset="0"/>
              </a:rPr>
              <a:t>Double taxation</a:t>
            </a:r>
          </a:p>
          <a:p>
            <a:pPr marL="0" indent="0">
              <a:buNone/>
            </a:pPr>
            <a:endParaRPr lang="en-US" dirty="0"/>
          </a:p>
        </p:txBody>
      </p:sp>
      <p:sp>
        <p:nvSpPr>
          <p:cNvPr id="5" name="Title 4">
            <a:extLst>
              <a:ext uri="{FF2B5EF4-FFF2-40B4-BE49-F238E27FC236}">
                <a16:creationId xmlns:a16="http://schemas.microsoft.com/office/drawing/2014/main" id="{F19B7374-0956-F7BF-8D4A-CAC1F22E779B}"/>
              </a:ext>
            </a:extLst>
          </p:cNvPr>
          <p:cNvSpPr>
            <a:spLocks noGrp="1"/>
          </p:cNvSpPr>
          <p:nvPr>
            <p:ph type="title"/>
          </p:nvPr>
        </p:nvSpPr>
        <p:spPr>
          <a:xfrm>
            <a:off x="0" y="0"/>
            <a:ext cx="12192000" cy="1313895"/>
          </a:xfrm>
          <a:solidFill>
            <a:srgbClr val="002D62"/>
          </a:solidFill>
          <a:ln>
            <a:noFill/>
          </a:ln>
          <a:effectLst>
            <a:outerShdw blurRad="44450" dist="27940" dir="5400000" algn="ctr">
              <a:srgbClr val="000000">
                <a:alpha val="32000"/>
              </a:srgbClr>
            </a:outerShdw>
          </a:effectLst>
        </p:spPr>
        <p:txBody>
          <a:bodyPr/>
          <a:lstStyle/>
          <a:p>
            <a:pPr algn="ctr"/>
            <a:r>
              <a:rPr lang="en-US" dirty="0">
                <a:solidFill>
                  <a:schemeClr val="bg1"/>
                </a:solidFill>
                <a:latin typeface="Arial" panose="020B0604020202020204" pitchFamily="34" charset="0"/>
                <a:cs typeface="Arial" panose="020B0604020202020204" pitchFamily="34" charset="0"/>
              </a:rPr>
              <a:t>“C” Corporation</a:t>
            </a:r>
          </a:p>
        </p:txBody>
      </p:sp>
      <p:pic>
        <p:nvPicPr>
          <p:cNvPr id="10242" name="Picture 2" descr="Characteristics of a Corporation | MEG ...">
            <a:extLst>
              <a:ext uri="{FF2B5EF4-FFF2-40B4-BE49-F238E27FC236}">
                <a16:creationId xmlns:a16="http://schemas.microsoft.com/office/drawing/2014/main" id="{779C6814-C92A-DDE8-61FA-F9CFEBCE14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3439" y="4166543"/>
            <a:ext cx="4205009" cy="2406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159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E4FEF2-C99E-62FC-E18B-47235BECEBA2}"/>
              </a:ext>
            </a:extLst>
          </p:cNvPr>
          <p:cNvSpPr>
            <a:spLocks noGrp="1"/>
          </p:cNvSpPr>
          <p:nvPr>
            <p:ph sz="half" idx="1"/>
          </p:nvPr>
        </p:nvSpPr>
        <p:spPr>
          <a:xfrm>
            <a:off x="847077" y="1834503"/>
            <a:ext cx="5181600" cy="4351338"/>
          </a:xfrm>
        </p:spPr>
        <p:txBody>
          <a:bodyPr/>
          <a:lstStyle/>
          <a:p>
            <a:pPr marL="0" indent="0">
              <a:buNone/>
            </a:pPr>
            <a:r>
              <a:rPr lang="en-US" b="1" u="sng" dirty="0">
                <a:latin typeface="Calibri Light" panose="020F0302020204030204" pitchFamily="34" charset="0"/>
                <a:cs typeface="Calibri Light" panose="020F0302020204030204" pitchFamily="34" charset="0"/>
              </a:rPr>
              <a:t>PROS </a:t>
            </a:r>
          </a:p>
          <a:p>
            <a:pPr>
              <a:buFont typeface="Wingdings" panose="05000000000000000000" pitchFamily="2" charset="2"/>
              <a:buChar char="Ø"/>
            </a:pPr>
            <a:r>
              <a:rPr lang="en-US" dirty="0">
                <a:latin typeface="Calibri Light" panose="020F0302020204030204" pitchFamily="34" charset="0"/>
                <a:cs typeface="Calibri Light" panose="020F0302020204030204" pitchFamily="34" charset="0"/>
              </a:rPr>
              <a:t>Limited liability shield</a:t>
            </a:r>
          </a:p>
          <a:p>
            <a:pPr>
              <a:buFont typeface="Wingdings" panose="05000000000000000000" pitchFamily="2" charset="2"/>
              <a:buChar char="Ø"/>
            </a:pPr>
            <a:r>
              <a:rPr lang="en-US" dirty="0">
                <a:latin typeface="Calibri Light" panose="020F0302020204030204" pitchFamily="34" charset="0"/>
                <a:cs typeface="Calibri Light" panose="020F0302020204030204" pitchFamily="34" charset="0"/>
              </a:rPr>
              <a:t>No double taxation</a:t>
            </a:r>
          </a:p>
          <a:p>
            <a:pPr>
              <a:buFont typeface="Wingdings" panose="05000000000000000000" pitchFamily="2" charset="2"/>
              <a:buChar char="Ø"/>
            </a:pPr>
            <a:r>
              <a:rPr lang="en-US" dirty="0">
                <a:latin typeface="Calibri Light" panose="020F0302020204030204" pitchFamily="34" charset="0"/>
                <a:cs typeface="Calibri Light" panose="020F0302020204030204" pitchFamily="34" charset="0"/>
              </a:rPr>
              <a:t>Ease of raising capital</a:t>
            </a:r>
          </a:p>
          <a:p>
            <a:pPr marL="0" indent="0">
              <a:buNone/>
            </a:pPr>
            <a:endParaRPr lang="en-US" dirty="0"/>
          </a:p>
        </p:txBody>
      </p:sp>
      <p:sp>
        <p:nvSpPr>
          <p:cNvPr id="4" name="Content Placeholder 3">
            <a:extLst>
              <a:ext uri="{FF2B5EF4-FFF2-40B4-BE49-F238E27FC236}">
                <a16:creationId xmlns:a16="http://schemas.microsoft.com/office/drawing/2014/main" id="{E4F8006E-06BD-087D-7A51-16DF127D2025}"/>
              </a:ext>
            </a:extLst>
          </p:cNvPr>
          <p:cNvSpPr>
            <a:spLocks noGrp="1"/>
          </p:cNvSpPr>
          <p:nvPr>
            <p:ph sz="half" idx="2"/>
          </p:nvPr>
        </p:nvSpPr>
        <p:spPr>
          <a:xfrm>
            <a:off x="6181077" y="1834503"/>
            <a:ext cx="5635102" cy="4351338"/>
          </a:xfrm>
        </p:spPr>
        <p:txBody>
          <a:bodyPr/>
          <a:lstStyle/>
          <a:p>
            <a:pPr marL="0" indent="0">
              <a:buNone/>
            </a:pPr>
            <a:r>
              <a:rPr lang="en-US" b="1" u="sng" dirty="0">
                <a:latin typeface="Calibri Light" panose="020F0302020204030204" pitchFamily="34" charset="0"/>
                <a:cs typeface="Calibri Light" panose="020F0302020204030204" pitchFamily="34" charset="0"/>
              </a:rPr>
              <a:t>Cons </a:t>
            </a:r>
          </a:p>
          <a:p>
            <a:pPr>
              <a:buFont typeface="Wingdings" panose="05000000000000000000" pitchFamily="2" charset="2"/>
              <a:buChar char="Ø"/>
            </a:pPr>
            <a:r>
              <a:rPr lang="en-US" dirty="0">
                <a:latin typeface="Calibri Light" panose="020F0302020204030204" pitchFamily="34" charset="0"/>
                <a:cs typeface="Calibri Light" panose="020F0302020204030204" pitchFamily="34" charset="0"/>
              </a:rPr>
              <a:t>Shareholders pay tax whether income is distributed or not</a:t>
            </a:r>
          </a:p>
          <a:p>
            <a:pPr>
              <a:buFont typeface="Wingdings" panose="05000000000000000000" pitchFamily="2" charset="2"/>
              <a:buChar char="Ø"/>
            </a:pPr>
            <a:r>
              <a:rPr lang="en-US" dirty="0">
                <a:latin typeface="Calibri Light" panose="020F0302020204030204" pitchFamily="34" charset="0"/>
                <a:cs typeface="Calibri Light" panose="020F0302020204030204" pitchFamily="34" charset="0"/>
              </a:rPr>
              <a:t>Shareholders must be U.S. residents</a:t>
            </a:r>
          </a:p>
          <a:p>
            <a:pPr marL="0" indent="0">
              <a:buNone/>
            </a:pPr>
            <a:endParaRPr lang="en-US" dirty="0"/>
          </a:p>
        </p:txBody>
      </p:sp>
      <p:sp>
        <p:nvSpPr>
          <p:cNvPr id="5" name="Title 4">
            <a:extLst>
              <a:ext uri="{FF2B5EF4-FFF2-40B4-BE49-F238E27FC236}">
                <a16:creationId xmlns:a16="http://schemas.microsoft.com/office/drawing/2014/main" id="{D254B860-0DB3-8528-45D2-C945549ABEE6}"/>
              </a:ext>
            </a:extLst>
          </p:cNvPr>
          <p:cNvSpPr>
            <a:spLocks noGrp="1"/>
          </p:cNvSpPr>
          <p:nvPr>
            <p:ph type="title"/>
          </p:nvPr>
        </p:nvSpPr>
        <p:spPr>
          <a:xfrm>
            <a:off x="0" y="0"/>
            <a:ext cx="12192000" cy="1313895"/>
          </a:xfrm>
          <a:solidFill>
            <a:srgbClr val="002D62"/>
          </a:solidFill>
          <a:ln>
            <a:noFill/>
          </a:ln>
          <a:effectLst>
            <a:outerShdw blurRad="44450" dist="27940" dir="5400000" algn="ctr">
              <a:srgbClr val="000000">
                <a:alpha val="32000"/>
              </a:srgbClr>
            </a:outerShdw>
          </a:effectLst>
        </p:spPr>
        <p:txBody>
          <a:bodyPr/>
          <a:lstStyle/>
          <a:p>
            <a:pPr algn="ctr"/>
            <a:r>
              <a:rPr lang="en-US" dirty="0">
                <a:solidFill>
                  <a:schemeClr val="bg1"/>
                </a:solidFill>
                <a:latin typeface="Arial" panose="020B0604020202020204" pitchFamily="34" charset="0"/>
                <a:cs typeface="Arial" panose="020B0604020202020204" pitchFamily="34" charset="0"/>
              </a:rPr>
              <a:t>“S” Corporation</a:t>
            </a:r>
          </a:p>
        </p:txBody>
      </p:sp>
      <p:pic>
        <p:nvPicPr>
          <p:cNvPr id="11268" name="Picture 4" descr="Understanding Basics of S Corporation Including Pros and Cons">
            <a:extLst>
              <a:ext uri="{FF2B5EF4-FFF2-40B4-BE49-F238E27FC236}">
                <a16:creationId xmlns:a16="http://schemas.microsoft.com/office/drawing/2014/main" id="{C2A3EFBE-09BD-83D2-2DE1-3A3F2CD72D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2534" y="4010172"/>
            <a:ext cx="2508682" cy="2508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287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AFC63CB-0D82-5319-3A53-07EF2FDBEA04}"/>
              </a:ext>
            </a:extLst>
          </p:cNvPr>
          <p:cNvSpPr>
            <a:spLocks noGrp="1"/>
          </p:cNvSpPr>
          <p:nvPr>
            <p:ph idx="1"/>
          </p:nvPr>
        </p:nvSpPr>
        <p:spPr/>
        <p:txBody>
          <a:bodyPr/>
          <a:lstStyle/>
          <a:p>
            <a:pPr marL="0" indent="0">
              <a:buNone/>
            </a:pPr>
            <a:r>
              <a:rPr lang="en-US" b="1" u="sng" dirty="0">
                <a:latin typeface="Calibri Light" panose="020F0302020204030204" pitchFamily="34" charset="0"/>
                <a:cs typeface="Calibri Light" panose="020F0302020204030204" pitchFamily="34" charset="0"/>
              </a:rPr>
              <a:t>Your Organizational plan should include:</a:t>
            </a:r>
          </a:p>
        </p:txBody>
      </p:sp>
      <p:sp>
        <p:nvSpPr>
          <p:cNvPr id="7" name="Title 4">
            <a:extLst>
              <a:ext uri="{FF2B5EF4-FFF2-40B4-BE49-F238E27FC236}">
                <a16:creationId xmlns:a16="http://schemas.microsoft.com/office/drawing/2014/main" id="{4C7BC749-61C3-FA14-7D0D-BB06AC80D4EF}"/>
              </a:ext>
            </a:extLst>
          </p:cNvPr>
          <p:cNvSpPr>
            <a:spLocks noGrp="1"/>
          </p:cNvSpPr>
          <p:nvPr>
            <p:ph type="title"/>
          </p:nvPr>
        </p:nvSpPr>
        <p:spPr>
          <a:xfrm>
            <a:off x="0" y="0"/>
            <a:ext cx="12192000" cy="1313895"/>
          </a:xfrm>
          <a:solidFill>
            <a:srgbClr val="002D62"/>
          </a:solidFill>
          <a:ln>
            <a:noFill/>
          </a:ln>
          <a:effectLst>
            <a:outerShdw blurRad="44450" dist="27940" dir="5400000" algn="ctr">
              <a:srgbClr val="000000">
                <a:alpha val="32000"/>
              </a:srgbClr>
            </a:outerShdw>
          </a:effectLst>
        </p:spPr>
        <p:txBody>
          <a:bodyPr/>
          <a:lstStyle/>
          <a:p>
            <a:pPr algn="ctr"/>
            <a:r>
              <a:rPr lang="en-US" dirty="0">
                <a:solidFill>
                  <a:schemeClr val="bg1"/>
                </a:solidFill>
                <a:latin typeface="Arial" panose="020B0604020202020204" pitchFamily="34" charset="0"/>
                <a:cs typeface="Arial" panose="020B0604020202020204" pitchFamily="34" charset="0"/>
              </a:rPr>
              <a:t>Organizational plan</a:t>
            </a:r>
          </a:p>
        </p:txBody>
      </p:sp>
      <p:graphicFrame>
        <p:nvGraphicFramePr>
          <p:cNvPr id="8" name="Content Placeholder 5">
            <a:extLst>
              <a:ext uri="{FF2B5EF4-FFF2-40B4-BE49-F238E27FC236}">
                <a16:creationId xmlns:a16="http://schemas.microsoft.com/office/drawing/2014/main" id="{72EF13E4-3F31-679E-B8F3-3D032B5F05C8}"/>
              </a:ext>
            </a:extLst>
          </p:cNvPr>
          <p:cNvGraphicFramePr>
            <a:graphicFrameLocks/>
          </p:cNvGraphicFramePr>
          <p:nvPr>
            <p:extLst>
              <p:ext uri="{D42A27DB-BD31-4B8C-83A1-F6EECF244321}">
                <p14:modId xmlns:p14="http://schemas.microsoft.com/office/powerpoint/2010/main" val="127433988"/>
              </p:ext>
            </p:extLst>
          </p:nvPr>
        </p:nvGraphicFramePr>
        <p:xfrm>
          <a:off x="1855433" y="1313895"/>
          <a:ext cx="8664606" cy="56284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Content Placeholder 5">
            <a:extLst>
              <a:ext uri="{FF2B5EF4-FFF2-40B4-BE49-F238E27FC236}">
                <a16:creationId xmlns:a16="http://schemas.microsoft.com/office/drawing/2014/main" id="{E25C2A22-FD10-87A3-310B-9205C14D69F8}"/>
              </a:ext>
            </a:extLst>
          </p:cNvPr>
          <p:cNvGraphicFramePr>
            <a:graphicFrameLocks/>
          </p:cNvGraphicFramePr>
          <p:nvPr>
            <p:extLst>
              <p:ext uri="{D42A27DB-BD31-4B8C-83A1-F6EECF244321}">
                <p14:modId xmlns:p14="http://schemas.microsoft.com/office/powerpoint/2010/main" val="4206233386"/>
              </p:ext>
            </p:extLst>
          </p:nvPr>
        </p:nvGraphicFramePr>
        <p:xfrm>
          <a:off x="10072220" y="3133817"/>
          <a:ext cx="1495384" cy="21723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5705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EBF060-3D73-9F42-6E74-695B7CF50C31}"/>
              </a:ext>
            </a:extLst>
          </p:cNvPr>
          <p:cNvSpPr>
            <a:spLocks noGrp="1"/>
          </p:cNvSpPr>
          <p:nvPr>
            <p:ph idx="1"/>
          </p:nvPr>
        </p:nvSpPr>
        <p:spPr/>
        <p:txBody>
          <a:bodyPr>
            <a:normAutofit lnSpcReduction="10000"/>
          </a:bodyPr>
          <a:lstStyle/>
          <a:p>
            <a:pPr marL="0" indent="0">
              <a:buNone/>
            </a:pPr>
            <a:r>
              <a:rPr lang="en-US" b="1" u="sng" dirty="0">
                <a:latin typeface="Calibri Light" panose="020F0302020204030204" pitchFamily="34" charset="0"/>
                <a:cs typeface="Calibri Light" panose="020F0302020204030204" pitchFamily="34" charset="0"/>
              </a:rPr>
              <a:t>Tip: recognize your strengths and weaknesses.</a:t>
            </a:r>
          </a:p>
          <a:p>
            <a:pPr marL="0" indent="0">
              <a:buNone/>
            </a:pPr>
            <a:endParaRPr lang="en-US" b="1" u="sng" dirty="0">
              <a:latin typeface="Calibri Light" panose="020F0302020204030204" pitchFamily="34" charset="0"/>
              <a:cs typeface="Calibri Light" panose="020F0302020204030204" pitchFamily="34" charset="0"/>
            </a:endParaRPr>
          </a:p>
          <a:p>
            <a:pPr marL="0" indent="0">
              <a:buNone/>
            </a:pPr>
            <a:r>
              <a:rPr lang="en-US" b="1" dirty="0">
                <a:latin typeface="Calibri Light" panose="020F0302020204030204" pitchFamily="34" charset="0"/>
                <a:cs typeface="Calibri Light" panose="020F0302020204030204" pitchFamily="34" charset="0"/>
              </a:rPr>
              <a:t>6 Types of Management: </a:t>
            </a:r>
          </a:p>
          <a:p>
            <a:pPr marL="0" indent="0">
              <a:buNone/>
            </a:pPr>
            <a:r>
              <a:rPr lang="en-US" dirty="0">
                <a:latin typeface="Calibri Light" panose="020F0302020204030204" pitchFamily="34" charset="0"/>
                <a:cs typeface="Calibri Light" panose="020F0302020204030204" pitchFamily="34" charset="0"/>
              </a:rPr>
              <a:t>• Financial </a:t>
            </a:r>
          </a:p>
          <a:p>
            <a:pPr marL="0" indent="0">
              <a:buNone/>
            </a:pPr>
            <a:r>
              <a:rPr lang="en-US" dirty="0">
                <a:latin typeface="Calibri Light" panose="020F0302020204030204" pitchFamily="34" charset="0"/>
                <a:cs typeface="Calibri Light" panose="020F0302020204030204" pitchFamily="34" charset="0"/>
              </a:rPr>
              <a:t>• Marketing/Sales </a:t>
            </a:r>
          </a:p>
          <a:p>
            <a:pPr marL="0" indent="0">
              <a:buNone/>
            </a:pPr>
            <a:r>
              <a:rPr lang="en-US" dirty="0">
                <a:latin typeface="Calibri Light" panose="020F0302020204030204" pitchFamily="34" charset="0"/>
                <a:cs typeface="Calibri Light" panose="020F0302020204030204" pitchFamily="34" charset="0"/>
              </a:rPr>
              <a:t>• Human Resources </a:t>
            </a:r>
          </a:p>
          <a:p>
            <a:pPr marL="0" indent="0">
              <a:buNone/>
            </a:pPr>
            <a:r>
              <a:rPr lang="en-US" dirty="0">
                <a:latin typeface="Calibri Light" panose="020F0302020204030204" pitchFamily="34" charset="0"/>
                <a:cs typeface="Calibri Light" panose="020F0302020204030204" pitchFamily="34" charset="0"/>
              </a:rPr>
              <a:t>• Operations </a:t>
            </a:r>
          </a:p>
          <a:p>
            <a:pPr marL="0" indent="0">
              <a:buNone/>
            </a:pPr>
            <a:r>
              <a:rPr lang="en-US" dirty="0">
                <a:latin typeface="Calibri Light" panose="020F0302020204030204" pitchFamily="34" charset="0"/>
                <a:cs typeface="Calibri Light" panose="020F0302020204030204" pitchFamily="34" charset="0"/>
              </a:rPr>
              <a:t>• Service Provider </a:t>
            </a:r>
          </a:p>
          <a:p>
            <a:pPr marL="0" indent="0">
              <a:buNone/>
            </a:pPr>
            <a:r>
              <a:rPr lang="en-US" dirty="0">
                <a:latin typeface="Calibri Light" panose="020F0302020204030204" pitchFamily="34" charset="0"/>
                <a:cs typeface="Calibri Light" panose="020F0302020204030204" pitchFamily="34" charset="0"/>
              </a:rPr>
              <a:t>• Producer/Manufacturer</a:t>
            </a:r>
            <a:endParaRPr lang="en-US" b="1" u="sng" dirty="0">
              <a:latin typeface="Calibri Light" panose="020F0302020204030204" pitchFamily="34" charset="0"/>
              <a:cs typeface="Calibri Light" panose="020F0302020204030204" pitchFamily="34" charset="0"/>
            </a:endParaRPr>
          </a:p>
        </p:txBody>
      </p:sp>
      <p:sp>
        <p:nvSpPr>
          <p:cNvPr id="4" name="Title 4">
            <a:extLst>
              <a:ext uri="{FF2B5EF4-FFF2-40B4-BE49-F238E27FC236}">
                <a16:creationId xmlns:a16="http://schemas.microsoft.com/office/drawing/2014/main" id="{862DF2C0-7C55-2A4A-B198-65BB7DD9EFCA}"/>
              </a:ext>
            </a:extLst>
          </p:cNvPr>
          <p:cNvSpPr>
            <a:spLocks noGrp="1"/>
          </p:cNvSpPr>
          <p:nvPr>
            <p:ph type="title"/>
          </p:nvPr>
        </p:nvSpPr>
        <p:spPr>
          <a:xfrm>
            <a:off x="0" y="0"/>
            <a:ext cx="12192000" cy="1313895"/>
          </a:xfrm>
          <a:solidFill>
            <a:srgbClr val="002D62"/>
          </a:solidFill>
          <a:ln>
            <a:noFill/>
          </a:ln>
          <a:effectLst>
            <a:outerShdw blurRad="44450" dist="27940" dir="5400000" algn="ctr">
              <a:srgbClr val="000000">
                <a:alpha val="32000"/>
              </a:srgbClr>
            </a:outerShdw>
          </a:effectLst>
        </p:spPr>
        <p:txBody>
          <a:bodyPr/>
          <a:lstStyle/>
          <a:p>
            <a:pPr algn="ctr"/>
            <a:r>
              <a:rPr lang="en-US" dirty="0">
                <a:solidFill>
                  <a:schemeClr val="bg1"/>
                </a:solidFill>
                <a:latin typeface="Arial" panose="020B0604020202020204" pitchFamily="34" charset="0"/>
                <a:cs typeface="Arial" panose="020B0604020202020204" pitchFamily="34" charset="0"/>
              </a:rPr>
              <a:t>Management</a:t>
            </a:r>
          </a:p>
        </p:txBody>
      </p:sp>
      <p:pic>
        <p:nvPicPr>
          <p:cNvPr id="12294" name="Picture 6" descr="Leading Versus Managing | Recruiting Blog">
            <a:extLst>
              <a:ext uri="{FF2B5EF4-FFF2-40B4-BE49-F238E27FC236}">
                <a16:creationId xmlns:a16="http://schemas.microsoft.com/office/drawing/2014/main" id="{F531DD9B-9417-7D11-BE3D-0136153110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912803"/>
            <a:ext cx="4081849" cy="2480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772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484A42-CF95-E024-419A-A272B97E6A5D}"/>
              </a:ext>
            </a:extLst>
          </p:cNvPr>
          <p:cNvSpPr>
            <a:spLocks noGrp="1"/>
          </p:cNvSpPr>
          <p:nvPr>
            <p:ph idx="1"/>
          </p:nvPr>
        </p:nvSpPr>
        <p:spPr>
          <a:xfrm>
            <a:off x="145831" y="1550779"/>
            <a:ext cx="8922343" cy="3724474"/>
          </a:xfrm>
        </p:spPr>
        <p:txBody>
          <a:bodyPr/>
          <a:lstStyle/>
          <a:p>
            <a:pPr>
              <a:buFont typeface="Wingdings" panose="05000000000000000000" pitchFamily="2" charset="2"/>
              <a:buChar char="Ø"/>
            </a:pPr>
            <a:r>
              <a:rPr lang="en-US" dirty="0">
                <a:latin typeface="Calibri Light" panose="020F0302020204030204" pitchFamily="34" charset="0"/>
                <a:cs typeface="Calibri Light" panose="020F0302020204030204" pitchFamily="34" charset="0"/>
              </a:rPr>
              <a:t>Explain how many employees you need and/or plan to hire</a:t>
            </a:r>
          </a:p>
          <a:p>
            <a:pPr>
              <a:buFont typeface="Wingdings" panose="05000000000000000000" pitchFamily="2" charset="2"/>
              <a:buChar char="Ø"/>
            </a:pPr>
            <a:r>
              <a:rPr lang="en-US" dirty="0">
                <a:latin typeface="Calibri Light" panose="020F0302020204030204" pitchFamily="34" charset="0"/>
                <a:cs typeface="Calibri Light" panose="020F0302020204030204" pitchFamily="34" charset="0"/>
              </a:rPr>
              <a:t>Provide thorough job descriptions</a:t>
            </a:r>
          </a:p>
          <a:p>
            <a:pPr lvl="2">
              <a:buFont typeface="Wingdings" panose="05000000000000000000" pitchFamily="2" charset="2"/>
              <a:buChar char="Ø"/>
            </a:pPr>
            <a:r>
              <a:rPr lang="en-US" dirty="0">
                <a:latin typeface="Calibri Light" panose="020F0302020204030204" pitchFamily="34" charset="0"/>
                <a:cs typeface="Calibri Light" panose="020F0302020204030204" pitchFamily="34" charset="0"/>
              </a:rPr>
              <a:t>Are they working full-time or part-time?</a:t>
            </a:r>
            <a:r>
              <a:rPr lang="en-US" dirty="0"/>
              <a:t> </a:t>
            </a:r>
            <a:endParaRPr lang="en-US" dirty="0">
              <a:latin typeface="Calibri Light" panose="020F0302020204030204" pitchFamily="34" charset="0"/>
              <a:cs typeface="Calibri Light" panose="020F0302020204030204" pitchFamily="34" charset="0"/>
            </a:endParaRPr>
          </a:p>
          <a:p>
            <a:pPr>
              <a:buFont typeface="Wingdings" panose="05000000000000000000" pitchFamily="2" charset="2"/>
              <a:buChar char="Ø"/>
            </a:pPr>
            <a:r>
              <a:rPr lang="en-US" dirty="0">
                <a:latin typeface="Calibri Light" panose="020F0302020204030204" pitchFamily="34" charset="0"/>
                <a:cs typeface="Calibri Light" panose="020F0302020204030204" pitchFamily="34" charset="0"/>
              </a:rPr>
              <a:t>Outline their duties</a:t>
            </a:r>
          </a:p>
          <a:p>
            <a:pPr lvl="2">
              <a:buFont typeface="Wingdings" panose="05000000000000000000" pitchFamily="2" charset="2"/>
              <a:buChar char="Ø"/>
            </a:pPr>
            <a:r>
              <a:rPr lang="en-US" dirty="0">
                <a:latin typeface="Calibri Light" panose="020F0302020204030204" pitchFamily="34" charset="0"/>
                <a:cs typeface="Calibri Light" panose="020F0302020204030204" pitchFamily="34" charset="0"/>
              </a:rPr>
              <a:t>How many hours will they work?</a:t>
            </a:r>
          </a:p>
          <a:p>
            <a:pPr lvl="2">
              <a:buFont typeface="Wingdings" panose="05000000000000000000" pitchFamily="2" charset="2"/>
              <a:buChar char="Ø"/>
            </a:pPr>
            <a:r>
              <a:rPr lang="en-US" dirty="0">
                <a:latin typeface="Calibri Light" panose="020F0302020204030204" pitchFamily="34" charset="0"/>
                <a:cs typeface="Calibri Light" panose="020F0302020204030204" pitchFamily="34" charset="0"/>
              </a:rPr>
              <a:t>What, exactly, will they be doing?</a:t>
            </a:r>
          </a:p>
          <a:p>
            <a:pPr marL="0" indent="0">
              <a:buNone/>
            </a:pPr>
            <a:endParaRPr lang="en-US" dirty="0">
              <a:latin typeface="Calibri Light" panose="020F0302020204030204" pitchFamily="34" charset="0"/>
              <a:cs typeface="Calibri Light" panose="020F0302020204030204" pitchFamily="34" charset="0"/>
            </a:endParaRPr>
          </a:p>
        </p:txBody>
      </p:sp>
      <p:sp>
        <p:nvSpPr>
          <p:cNvPr id="4" name="Title 4">
            <a:extLst>
              <a:ext uri="{FF2B5EF4-FFF2-40B4-BE49-F238E27FC236}">
                <a16:creationId xmlns:a16="http://schemas.microsoft.com/office/drawing/2014/main" id="{90E9686F-2851-2B48-673C-84B704E538A1}"/>
              </a:ext>
            </a:extLst>
          </p:cNvPr>
          <p:cNvSpPr>
            <a:spLocks noGrp="1"/>
          </p:cNvSpPr>
          <p:nvPr>
            <p:ph type="title"/>
          </p:nvPr>
        </p:nvSpPr>
        <p:spPr>
          <a:xfrm>
            <a:off x="0" y="0"/>
            <a:ext cx="12192000" cy="1313895"/>
          </a:xfrm>
          <a:solidFill>
            <a:srgbClr val="002D62"/>
          </a:solidFill>
          <a:ln>
            <a:noFill/>
          </a:ln>
          <a:effectLst>
            <a:outerShdw blurRad="44450" dist="27940" dir="5400000" algn="ctr">
              <a:srgbClr val="000000">
                <a:alpha val="32000"/>
              </a:srgbClr>
            </a:outerShdw>
          </a:effectLst>
        </p:spPr>
        <p:txBody>
          <a:bodyPr/>
          <a:lstStyle/>
          <a:p>
            <a:pPr algn="ctr"/>
            <a:r>
              <a:rPr lang="en-US" dirty="0">
                <a:solidFill>
                  <a:schemeClr val="bg1"/>
                </a:solidFill>
                <a:latin typeface="Arial" panose="020B0604020202020204" pitchFamily="34" charset="0"/>
                <a:cs typeface="Arial" panose="020B0604020202020204" pitchFamily="34" charset="0"/>
              </a:rPr>
              <a:t>Personnel</a:t>
            </a:r>
          </a:p>
        </p:txBody>
      </p:sp>
      <p:pic>
        <p:nvPicPr>
          <p:cNvPr id="14350" name="Picture 14" descr="Looking to Hire Awesome Custodial Staff?">
            <a:extLst>
              <a:ext uri="{FF2B5EF4-FFF2-40B4-BE49-F238E27FC236}">
                <a16:creationId xmlns:a16="http://schemas.microsoft.com/office/drawing/2014/main" id="{2B24DA76-55E1-FD85-76F9-F8D9CEBCC1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8543" y="3097567"/>
            <a:ext cx="5896947" cy="2948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075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EC2479-8F15-1137-7A9C-858D13BCC569}"/>
              </a:ext>
            </a:extLst>
          </p:cNvPr>
          <p:cNvSpPr>
            <a:spLocks noGrp="1"/>
          </p:cNvSpPr>
          <p:nvPr>
            <p:ph idx="1"/>
          </p:nvPr>
        </p:nvSpPr>
        <p:spPr/>
        <p:txBody>
          <a:bodyPr/>
          <a:lstStyle/>
          <a:p>
            <a:pPr marL="0" indent="0">
              <a:buNone/>
            </a:pPr>
            <a:r>
              <a:rPr lang="en-US" b="1" u="sng" dirty="0">
                <a:latin typeface="Calibri Light" panose="020F0302020204030204" pitchFamily="34" charset="0"/>
                <a:cs typeface="Calibri Light" panose="020F0302020204030204" pitchFamily="34" charset="0"/>
              </a:rPr>
              <a:t>Tips: If this is your weak area – consider outsourcing.</a:t>
            </a:r>
          </a:p>
          <a:p>
            <a:pPr>
              <a:buFont typeface="Wingdings" panose="05000000000000000000" pitchFamily="2" charset="2"/>
              <a:buChar char="Ø"/>
            </a:pPr>
            <a:r>
              <a:rPr lang="en-US" dirty="0">
                <a:latin typeface="Calibri Light" panose="020F0302020204030204" pitchFamily="34" charset="0"/>
                <a:cs typeface="Calibri Light" panose="020F0302020204030204" pitchFamily="34" charset="0"/>
              </a:rPr>
              <a:t> Do </a:t>
            </a:r>
            <a:r>
              <a:rPr lang="en-US" b="1" dirty="0">
                <a:latin typeface="Calibri Light" panose="020F0302020204030204" pitchFamily="34" charset="0"/>
                <a:cs typeface="Calibri Light" panose="020F0302020204030204" pitchFamily="34" charset="0"/>
              </a:rPr>
              <a:t>NOT</a:t>
            </a:r>
            <a:r>
              <a:rPr lang="en-US" dirty="0">
                <a:latin typeface="Calibri Light" panose="020F0302020204030204" pitchFamily="34" charset="0"/>
                <a:cs typeface="Calibri Light" panose="020F0302020204030204" pitchFamily="34" charset="0"/>
              </a:rPr>
              <a:t> cut corners</a:t>
            </a:r>
          </a:p>
          <a:p>
            <a:pPr>
              <a:buFont typeface="Wingdings" panose="05000000000000000000" pitchFamily="2" charset="2"/>
              <a:buChar char="Ø"/>
            </a:pPr>
            <a:r>
              <a:rPr lang="en-US" dirty="0">
                <a:latin typeface="Calibri Light" panose="020F0302020204030204" pitchFamily="34" charset="0"/>
                <a:cs typeface="Calibri Light" panose="020F0302020204030204" pitchFamily="34" charset="0"/>
              </a:rPr>
              <a:t>Consider hiring an accountant</a:t>
            </a:r>
          </a:p>
          <a:p>
            <a:pPr>
              <a:buFont typeface="Wingdings" panose="05000000000000000000" pitchFamily="2" charset="2"/>
              <a:buChar char="Ø"/>
            </a:pPr>
            <a:r>
              <a:rPr lang="en-US" dirty="0">
                <a:latin typeface="Calibri Light" panose="020F0302020204030204" pitchFamily="34" charset="0"/>
                <a:cs typeface="Calibri Light" panose="020F0302020204030204" pitchFamily="34" charset="0"/>
              </a:rPr>
              <a:t>Open a separate bank account for your business</a:t>
            </a:r>
          </a:p>
          <a:p>
            <a:pPr>
              <a:buFont typeface="Wingdings" panose="05000000000000000000" pitchFamily="2" charset="2"/>
              <a:buChar char="Ø"/>
            </a:pPr>
            <a:r>
              <a:rPr lang="en-US" dirty="0">
                <a:latin typeface="Calibri Light" panose="020F0302020204030204" pitchFamily="34" charset="0"/>
                <a:cs typeface="Calibri Light" panose="020F0302020204030204" pitchFamily="34" charset="0"/>
              </a:rPr>
              <a:t>Use accounting software (i.e., </a:t>
            </a:r>
            <a:r>
              <a:rPr lang="en-US" dirty="0" err="1">
                <a:latin typeface="Calibri Light" panose="020F0302020204030204" pitchFamily="34" charset="0"/>
                <a:cs typeface="Calibri Light" panose="020F0302020204030204" pitchFamily="34" charset="0"/>
              </a:rPr>
              <a:t>Quickbooks</a:t>
            </a:r>
            <a:r>
              <a:rPr lang="en-US" dirty="0">
                <a:latin typeface="Calibri Light" panose="020F0302020204030204" pitchFamily="34" charset="0"/>
                <a:cs typeface="Calibri Light" panose="020F0302020204030204" pitchFamily="34" charset="0"/>
              </a:rPr>
              <a:t> or Peachtree)</a:t>
            </a:r>
          </a:p>
          <a:p>
            <a:pPr>
              <a:buFont typeface="Wingdings" panose="05000000000000000000" pitchFamily="2" charset="2"/>
              <a:buChar char="Ø"/>
            </a:pPr>
            <a:r>
              <a:rPr lang="en-US" dirty="0">
                <a:latin typeface="Calibri Light" panose="020F0302020204030204" pitchFamily="34" charset="0"/>
                <a:cs typeface="Calibri Light" panose="020F0302020204030204" pitchFamily="34" charset="0"/>
              </a:rPr>
              <a:t>Maintain good internal controls</a:t>
            </a:r>
          </a:p>
          <a:p>
            <a:pPr>
              <a:buFont typeface="Wingdings" panose="05000000000000000000" pitchFamily="2" charset="2"/>
              <a:buChar char="Ø"/>
            </a:pPr>
            <a:endParaRPr lang="en-US" b="1" u="sng" dirty="0">
              <a:latin typeface="Calibri Light" panose="020F0302020204030204" pitchFamily="34" charset="0"/>
              <a:cs typeface="Calibri Light" panose="020F0302020204030204" pitchFamily="34" charset="0"/>
            </a:endParaRPr>
          </a:p>
        </p:txBody>
      </p:sp>
      <p:sp>
        <p:nvSpPr>
          <p:cNvPr id="4" name="Title 4">
            <a:extLst>
              <a:ext uri="{FF2B5EF4-FFF2-40B4-BE49-F238E27FC236}">
                <a16:creationId xmlns:a16="http://schemas.microsoft.com/office/drawing/2014/main" id="{6AF80C8D-C3D8-18CD-6BCA-B82C87E0E3A1}"/>
              </a:ext>
            </a:extLst>
          </p:cNvPr>
          <p:cNvSpPr>
            <a:spLocks noGrp="1"/>
          </p:cNvSpPr>
          <p:nvPr>
            <p:ph type="title"/>
          </p:nvPr>
        </p:nvSpPr>
        <p:spPr>
          <a:xfrm>
            <a:off x="0" y="0"/>
            <a:ext cx="12192000" cy="1313895"/>
          </a:xfrm>
          <a:solidFill>
            <a:srgbClr val="002D62"/>
          </a:solidFill>
          <a:ln>
            <a:noFill/>
          </a:ln>
          <a:effectLst>
            <a:outerShdw blurRad="44450" dist="27940" dir="5400000" algn="ctr">
              <a:srgbClr val="000000">
                <a:alpha val="32000"/>
              </a:srgbClr>
            </a:outerShdw>
          </a:effectLst>
        </p:spPr>
        <p:txBody>
          <a:bodyPr/>
          <a:lstStyle/>
          <a:p>
            <a:pPr algn="ctr"/>
            <a:r>
              <a:rPr lang="en-US" dirty="0">
                <a:solidFill>
                  <a:schemeClr val="bg1"/>
                </a:solidFill>
                <a:latin typeface="Arial" panose="020B0604020202020204" pitchFamily="34" charset="0"/>
                <a:cs typeface="Arial" panose="020B0604020202020204" pitchFamily="34" charset="0"/>
              </a:rPr>
              <a:t>Record Keeping</a:t>
            </a:r>
          </a:p>
        </p:txBody>
      </p:sp>
      <p:pic>
        <p:nvPicPr>
          <p:cNvPr id="15368" name="Picture 8" descr="Document &amp; Data Retention Software">
            <a:extLst>
              <a:ext uri="{FF2B5EF4-FFF2-40B4-BE49-F238E27FC236}">
                <a16:creationId xmlns:a16="http://schemas.microsoft.com/office/drawing/2014/main" id="{04CBA9F0-E3AB-C18C-C0CC-2A1AC2355E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0371" y="4785239"/>
            <a:ext cx="5103164" cy="1979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355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6E80F3-D964-74DC-ECF6-D49F5C410BD4}"/>
              </a:ext>
            </a:extLst>
          </p:cNvPr>
          <p:cNvSpPr>
            <a:spLocks noGrp="1"/>
          </p:cNvSpPr>
          <p:nvPr>
            <p:ph idx="1"/>
          </p:nvPr>
        </p:nvSpPr>
        <p:spPr/>
        <p:txBody>
          <a:bodyPr/>
          <a:lstStyle/>
          <a:p>
            <a:pPr marL="0" indent="0">
              <a:buNone/>
            </a:pPr>
            <a:r>
              <a:rPr lang="en-US" dirty="0">
                <a:latin typeface="Calibri Light" panose="020F0302020204030204" pitchFamily="34" charset="0"/>
                <a:cs typeface="Calibri Light" panose="020F0302020204030204" pitchFamily="34" charset="0"/>
              </a:rPr>
              <a:t>The Montana Small Business Development Center (SBDC) Network is a partnership between the Montana Department of Commerce, the U.S. Small Business Administration and regional economic development organizations and institutions of higher education. The network of ten centers is strategically positioned throughout the state and offers free, confidential counseling and free or low-cost training to both existing and start-up businesses.</a:t>
            </a:r>
          </a:p>
        </p:txBody>
      </p:sp>
      <p:pic>
        <p:nvPicPr>
          <p:cNvPr id="8" name="Picture 7" descr="A black letter on a black background&#10;&#10;Description automatically generated">
            <a:extLst>
              <a:ext uri="{FF2B5EF4-FFF2-40B4-BE49-F238E27FC236}">
                <a16:creationId xmlns:a16="http://schemas.microsoft.com/office/drawing/2014/main" id="{B3C7159F-7021-A1F1-E20C-DE1B354B0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68" y="4912165"/>
            <a:ext cx="3211344" cy="420686"/>
          </a:xfrm>
          <a:prstGeom prst="rect">
            <a:avLst/>
          </a:prstGeom>
        </p:spPr>
      </p:pic>
      <p:pic>
        <p:nvPicPr>
          <p:cNvPr id="10" name="Picture 9" descr="A blue and red logo&#10;&#10;Description automatically generated">
            <a:extLst>
              <a:ext uri="{FF2B5EF4-FFF2-40B4-BE49-F238E27FC236}">
                <a16:creationId xmlns:a16="http://schemas.microsoft.com/office/drawing/2014/main" id="{6E9546C8-E261-F1D2-8B63-3D88B0738A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2334" y="5644344"/>
            <a:ext cx="853578" cy="1065238"/>
          </a:xfrm>
          <a:prstGeom prst="rect">
            <a:avLst/>
          </a:prstGeom>
        </p:spPr>
      </p:pic>
      <p:pic>
        <p:nvPicPr>
          <p:cNvPr id="12" name="Picture 11" descr="A close up of text&#10;&#10;Description automatically generated">
            <a:extLst>
              <a:ext uri="{FF2B5EF4-FFF2-40B4-BE49-F238E27FC236}">
                <a16:creationId xmlns:a16="http://schemas.microsoft.com/office/drawing/2014/main" id="{6A45B866-9B13-67EF-02E8-CD751856A6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3937" y="4975138"/>
            <a:ext cx="1442641" cy="389795"/>
          </a:xfrm>
          <a:prstGeom prst="rect">
            <a:avLst/>
          </a:prstGeom>
        </p:spPr>
      </p:pic>
      <p:cxnSp>
        <p:nvCxnSpPr>
          <p:cNvPr id="14" name="Straight Connector 13">
            <a:extLst>
              <a:ext uri="{FF2B5EF4-FFF2-40B4-BE49-F238E27FC236}">
                <a16:creationId xmlns:a16="http://schemas.microsoft.com/office/drawing/2014/main" id="{937E59A3-B14A-60D7-7B07-C288A6A62FCF}"/>
              </a:ext>
            </a:extLst>
          </p:cNvPr>
          <p:cNvCxnSpPr/>
          <p:nvPr/>
        </p:nvCxnSpPr>
        <p:spPr>
          <a:xfrm>
            <a:off x="3573624" y="4870946"/>
            <a:ext cx="0" cy="1987054"/>
          </a:xfrm>
          <a:prstGeom prst="line">
            <a:avLst/>
          </a:prstGeom>
          <a:ln w="38100">
            <a:solidFill>
              <a:srgbClr val="D11242"/>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57F6F23-FA36-5715-43D8-74C505213B8E}"/>
              </a:ext>
            </a:extLst>
          </p:cNvPr>
          <p:cNvCxnSpPr>
            <a:cxnSpLocks/>
          </p:cNvCxnSpPr>
          <p:nvPr/>
        </p:nvCxnSpPr>
        <p:spPr>
          <a:xfrm flipH="1">
            <a:off x="0" y="5449474"/>
            <a:ext cx="3566912" cy="0"/>
          </a:xfrm>
          <a:prstGeom prst="line">
            <a:avLst/>
          </a:prstGeom>
          <a:ln w="38100">
            <a:solidFill>
              <a:srgbClr val="D11242"/>
            </a:solidFill>
          </a:ln>
        </p:spPr>
        <p:style>
          <a:lnRef idx="2">
            <a:schemeClr val="accent1"/>
          </a:lnRef>
          <a:fillRef idx="0">
            <a:schemeClr val="accent1"/>
          </a:fillRef>
          <a:effectRef idx="1">
            <a:schemeClr val="accent1"/>
          </a:effectRef>
          <a:fontRef idx="minor">
            <a:schemeClr val="tx1"/>
          </a:fontRef>
        </p:style>
      </p:cxnSp>
      <p:pic>
        <p:nvPicPr>
          <p:cNvPr id="21" name="Picture 20" descr="A black background with red letters&#10;&#10;Description automatically generated">
            <a:extLst>
              <a:ext uri="{FF2B5EF4-FFF2-40B4-BE49-F238E27FC236}">
                <a16:creationId xmlns:a16="http://schemas.microsoft.com/office/drawing/2014/main" id="{E479657F-4AC4-8565-2B60-B756CA9EA1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0487" y="4912165"/>
            <a:ext cx="2157822" cy="485750"/>
          </a:xfrm>
          <a:prstGeom prst="rect">
            <a:avLst/>
          </a:prstGeom>
        </p:spPr>
      </p:pic>
      <p:pic>
        <p:nvPicPr>
          <p:cNvPr id="23" name="Picture 22" descr="A logo for a company&#10;&#10;Description automatically generated">
            <a:extLst>
              <a:ext uri="{FF2B5EF4-FFF2-40B4-BE49-F238E27FC236}">
                <a16:creationId xmlns:a16="http://schemas.microsoft.com/office/drawing/2014/main" id="{2A063EFB-204F-B6C4-2696-D8FAF8483E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27216" y="5889361"/>
            <a:ext cx="1775182" cy="755468"/>
          </a:xfrm>
          <a:prstGeom prst="rect">
            <a:avLst/>
          </a:prstGeom>
        </p:spPr>
      </p:pic>
      <p:pic>
        <p:nvPicPr>
          <p:cNvPr id="25" name="Picture 24" descr="A close-up of a logo&#10;&#10;Description automatically generated">
            <a:extLst>
              <a:ext uri="{FF2B5EF4-FFF2-40B4-BE49-F238E27FC236}">
                <a16:creationId xmlns:a16="http://schemas.microsoft.com/office/drawing/2014/main" id="{98788ED0-242B-4265-EEFF-E554BBD4BB3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54888" y="4869981"/>
            <a:ext cx="947978" cy="570118"/>
          </a:xfrm>
          <a:prstGeom prst="rect">
            <a:avLst/>
          </a:prstGeom>
        </p:spPr>
      </p:pic>
      <p:pic>
        <p:nvPicPr>
          <p:cNvPr id="27" name="Picture 26" descr="A blue logo with a bear paw and mountains&#10;&#10;Description automatically generated">
            <a:extLst>
              <a:ext uri="{FF2B5EF4-FFF2-40B4-BE49-F238E27FC236}">
                <a16:creationId xmlns:a16="http://schemas.microsoft.com/office/drawing/2014/main" id="{178EB802-CF7A-571A-3292-3F149AEAD9C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47728" y="4753326"/>
            <a:ext cx="1000225" cy="644589"/>
          </a:xfrm>
          <a:prstGeom prst="rect">
            <a:avLst/>
          </a:prstGeom>
        </p:spPr>
      </p:pic>
      <p:pic>
        <p:nvPicPr>
          <p:cNvPr id="29" name="Picture 28" descr="A blue and red text on a white background&#10;&#10;Description automatically generated">
            <a:extLst>
              <a:ext uri="{FF2B5EF4-FFF2-40B4-BE49-F238E27FC236}">
                <a16:creationId xmlns:a16="http://schemas.microsoft.com/office/drawing/2014/main" id="{E34E7E7F-0485-3E80-F07D-BFF0F869BE4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71682" y="4889752"/>
            <a:ext cx="2011584" cy="460804"/>
          </a:xfrm>
          <a:prstGeom prst="rect">
            <a:avLst/>
          </a:prstGeom>
        </p:spPr>
      </p:pic>
      <p:pic>
        <p:nvPicPr>
          <p:cNvPr id="31" name="Picture 30" descr="A blue and white logo&#10;&#10;Description automatically generated">
            <a:extLst>
              <a:ext uri="{FF2B5EF4-FFF2-40B4-BE49-F238E27FC236}">
                <a16:creationId xmlns:a16="http://schemas.microsoft.com/office/drawing/2014/main" id="{58296CC8-1050-1F58-08F8-7B7F3B43533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72542" y="6000013"/>
            <a:ext cx="796713" cy="586260"/>
          </a:xfrm>
          <a:prstGeom prst="rect">
            <a:avLst/>
          </a:prstGeom>
        </p:spPr>
      </p:pic>
      <p:pic>
        <p:nvPicPr>
          <p:cNvPr id="33" name="Picture 32" descr="A close up of a logo&#10;&#10;Description automatically generated">
            <a:extLst>
              <a:ext uri="{FF2B5EF4-FFF2-40B4-BE49-F238E27FC236}">
                <a16:creationId xmlns:a16="http://schemas.microsoft.com/office/drawing/2014/main" id="{B04799A0-B4BB-0320-84FE-8B7F7C883B5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58857" y="6153798"/>
            <a:ext cx="1471627" cy="278690"/>
          </a:xfrm>
          <a:prstGeom prst="rect">
            <a:avLst/>
          </a:prstGeom>
        </p:spPr>
      </p:pic>
      <p:pic>
        <p:nvPicPr>
          <p:cNvPr id="35" name="Picture 34" descr="A gold sign with a blue and brown text&#10;&#10;Description automatically generated">
            <a:extLst>
              <a:ext uri="{FF2B5EF4-FFF2-40B4-BE49-F238E27FC236}">
                <a16:creationId xmlns:a16="http://schemas.microsoft.com/office/drawing/2014/main" id="{D7C8D7CE-7EFF-0C1D-7D27-501EA19F477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877760" y="6005102"/>
            <a:ext cx="1096674" cy="639727"/>
          </a:xfrm>
          <a:prstGeom prst="rect">
            <a:avLst/>
          </a:prstGeom>
        </p:spPr>
      </p:pic>
      <p:pic>
        <p:nvPicPr>
          <p:cNvPr id="37" name="Picture 36" descr="A black background with blue and grey text&#10;&#10;Description automatically generated">
            <a:extLst>
              <a:ext uri="{FF2B5EF4-FFF2-40B4-BE49-F238E27FC236}">
                <a16:creationId xmlns:a16="http://schemas.microsoft.com/office/drawing/2014/main" id="{C13B75CD-CEE2-2CF8-3CED-2F35D9B66A1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229343" y="6119843"/>
            <a:ext cx="1850689" cy="346600"/>
          </a:xfrm>
          <a:prstGeom prst="rect">
            <a:avLst/>
          </a:prstGeom>
        </p:spPr>
      </p:pic>
      <p:sp>
        <p:nvSpPr>
          <p:cNvPr id="40" name="Title 4">
            <a:extLst>
              <a:ext uri="{FF2B5EF4-FFF2-40B4-BE49-F238E27FC236}">
                <a16:creationId xmlns:a16="http://schemas.microsoft.com/office/drawing/2014/main" id="{67692E27-F9D5-1324-6F11-5CBAB367F88F}"/>
              </a:ext>
            </a:extLst>
          </p:cNvPr>
          <p:cNvSpPr>
            <a:spLocks noGrp="1"/>
          </p:cNvSpPr>
          <p:nvPr>
            <p:ph type="title"/>
          </p:nvPr>
        </p:nvSpPr>
        <p:spPr>
          <a:xfrm>
            <a:off x="0" y="0"/>
            <a:ext cx="12192000" cy="1313895"/>
          </a:xfrm>
          <a:solidFill>
            <a:srgbClr val="002D62"/>
          </a:solidFill>
          <a:ln>
            <a:noFill/>
          </a:ln>
          <a:effectLst>
            <a:outerShdw blurRad="44450" dist="27940" dir="5400000" algn="ctr">
              <a:srgbClr val="000000">
                <a:alpha val="32000"/>
              </a:srgbClr>
            </a:outerShdw>
          </a:effectLst>
        </p:spPr>
        <p:txBody>
          <a:bodyPr/>
          <a:lstStyle/>
          <a:p>
            <a:pPr algn="ctr"/>
            <a:r>
              <a:rPr lang="en-US" dirty="0">
                <a:solidFill>
                  <a:schemeClr val="bg1"/>
                </a:solidFill>
                <a:latin typeface="Arial" panose="020B0604020202020204" pitchFamily="34" charset="0"/>
                <a:cs typeface="Arial" panose="020B0604020202020204" pitchFamily="34" charset="0"/>
              </a:rPr>
              <a:t>About The SBDC</a:t>
            </a:r>
          </a:p>
        </p:txBody>
      </p:sp>
    </p:spTree>
    <p:extLst>
      <p:ext uri="{BB962C8B-B14F-4D97-AF65-F5344CB8AC3E}">
        <p14:creationId xmlns:p14="http://schemas.microsoft.com/office/powerpoint/2010/main" val="4195263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a:extLst>
              <a:ext uri="{FF2B5EF4-FFF2-40B4-BE49-F238E27FC236}">
                <a16:creationId xmlns:a16="http://schemas.microsoft.com/office/drawing/2014/main" id="{DE2B2AD1-8919-ED24-E6E5-4C89C35A82C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4">
            <a:extLst>
              <a:ext uri="{FF2B5EF4-FFF2-40B4-BE49-F238E27FC236}">
                <a16:creationId xmlns:a16="http://schemas.microsoft.com/office/drawing/2014/main" id="{1B0FCD82-B650-0836-1C8A-1AFAD969354E}"/>
              </a:ext>
            </a:extLst>
          </p:cNvPr>
          <p:cNvSpPr>
            <a:spLocks noGrp="1"/>
          </p:cNvSpPr>
          <p:nvPr>
            <p:ph type="title"/>
          </p:nvPr>
        </p:nvSpPr>
        <p:spPr>
          <a:xfrm>
            <a:off x="0" y="0"/>
            <a:ext cx="12192000" cy="1313895"/>
          </a:xfrm>
          <a:solidFill>
            <a:srgbClr val="002D62"/>
          </a:solidFill>
          <a:ln>
            <a:noFill/>
          </a:ln>
          <a:effectLst>
            <a:outerShdw blurRad="44450" dist="27940" dir="5400000" algn="ctr">
              <a:srgbClr val="000000">
                <a:alpha val="32000"/>
              </a:srgbClr>
            </a:outerShdw>
          </a:effectLst>
        </p:spPr>
        <p:txBody>
          <a:bodyPr/>
          <a:lstStyle/>
          <a:p>
            <a:pPr algn="ctr"/>
            <a:r>
              <a:rPr lang="en-US" dirty="0">
                <a:solidFill>
                  <a:schemeClr val="bg1"/>
                </a:solidFill>
                <a:latin typeface="Arial" panose="020B0604020202020204" pitchFamily="34" charset="0"/>
                <a:cs typeface="Arial" panose="020B0604020202020204" pitchFamily="34" charset="0"/>
              </a:rPr>
              <a:t>SBDC Mission &amp; Vision</a:t>
            </a:r>
          </a:p>
        </p:txBody>
      </p:sp>
    </p:spTree>
    <p:extLst>
      <p:ext uri="{BB962C8B-B14F-4D97-AF65-F5344CB8AC3E}">
        <p14:creationId xmlns:p14="http://schemas.microsoft.com/office/powerpoint/2010/main" val="1261311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2FE4D8-CD6F-401A-7592-55488BB2FE8E}"/>
              </a:ext>
            </a:extLst>
          </p:cNvPr>
          <p:cNvSpPr>
            <a:spLocks noGrp="1"/>
          </p:cNvSpPr>
          <p:nvPr>
            <p:ph idx="1"/>
          </p:nvPr>
        </p:nvSpPr>
        <p:spPr/>
        <p:txBody>
          <a:bodyPr>
            <a:normAutofit/>
          </a:bodyPr>
          <a:lstStyle/>
          <a:p>
            <a:pPr marL="0" indent="0">
              <a:buNone/>
            </a:pPr>
            <a:r>
              <a:rPr lang="en-US" sz="4000" dirty="0">
                <a:latin typeface="Calibri Light" panose="020F0302020204030204" pitchFamily="34" charset="0"/>
                <a:cs typeface="Calibri Light" panose="020F0302020204030204" pitchFamily="34" charset="0"/>
              </a:rPr>
              <a:t>		Is this the right business for you?</a:t>
            </a:r>
          </a:p>
        </p:txBody>
      </p:sp>
      <p:sp>
        <p:nvSpPr>
          <p:cNvPr id="6" name="Title 4">
            <a:extLst>
              <a:ext uri="{FF2B5EF4-FFF2-40B4-BE49-F238E27FC236}">
                <a16:creationId xmlns:a16="http://schemas.microsoft.com/office/drawing/2014/main" id="{5BB4F2FB-5BCA-5172-2EE6-DBAFD322E571}"/>
              </a:ext>
            </a:extLst>
          </p:cNvPr>
          <p:cNvSpPr>
            <a:spLocks noGrp="1"/>
          </p:cNvSpPr>
          <p:nvPr>
            <p:ph type="title"/>
          </p:nvPr>
        </p:nvSpPr>
        <p:spPr>
          <a:xfrm>
            <a:off x="0" y="0"/>
            <a:ext cx="12192000" cy="1313895"/>
          </a:xfrm>
          <a:solidFill>
            <a:srgbClr val="002D62"/>
          </a:solidFill>
          <a:ln>
            <a:noFill/>
          </a:ln>
          <a:effectLst>
            <a:outerShdw blurRad="44450" dist="27940" dir="5400000" algn="ctr">
              <a:srgbClr val="000000">
                <a:alpha val="32000"/>
              </a:srgbClr>
            </a:outerShdw>
          </a:effectLst>
        </p:spPr>
        <p:txBody>
          <a:bodyPr/>
          <a:lstStyle/>
          <a:p>
            <a:pPr algn="ctr"/>
            <a:r>
              <a:rPr lang="en-US" dirty="0">
                <a:solidFill>
                  <a:schemeClr val="bg1"/>
                </a:solidFill>
                <a:latin typeface="Arial" panose="020B0604020202020204" pitchFamily="34" charset="0"/>
                <a:cs typeface="Arial" panose="020B0604020202020204" pitchFamily="34" charset="0"/>
              </a:rPr>
              <a:t>Self-Analysis</a:t>
            </a:r>
          </a:p>
        </p:txBody>
      </p:sp>
      <p:pic>
        <p:nvPicPr>
          <p:cNvPr id="8" name="Picture 7" descr="3D black question marks with one yellow question mark">
            <a:extLst>
              <a:ext uri="{FF2B5EF4-FFF2-40B4-BE49-F238E27FC236}">
                <a16:creationId xmlns:a16="http://schemas.microsoft.com/office/drawing/2014/main" id="{1110CA7D-5521-15D4-C0EE-5864ABB4E3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7587" y="3172489"/>
            <a:ext cx="6316825" cy="2306815"/>
          </a:xfrm>
          <a:prstGeom prst="rect">
            <a:avLst/>
          </a:prstGeom>
        </p:spPr>
      </p:pic>
    </p:spTree>
    <p:extLst>
      <p:ext uri="{BB962C8B-B14F-4D97-AF65-F5344CB8AC3E}">
        <p14:creationId xmlns:p14="http://schemas.microsoft.com/office/powerpoint/2010/main" val="1574578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a:extLst>
              <a:ext uri="{FF2B5EF4-FFF2-40B4-BE49-F238E27FC236}">
                <a16:creationId xmlns:a16="http://schemas.microsoft.com/office/drawing/2014/main" id="{51357DD9-84FA-1D2A-26DE-747D4384CB46}"/>
              </a:ext>
            </a:extLst>
          </p:cNvPr>
          <p:cNvGraphicFramePr>
            <a:graphicFrameLocks noGrp="1"/>
          </p:cNvGraphicFramePr>
          <p:nvPr>
            <p:ph idx="1"/>
            <p:extLst>
              <p:ext uri="{D42A27DB-BD31-4B8C-83A1-F6EECF244321}">
                <p14:modId xmlns:p14="http://schemas.microsoft.com/office/powerpoint/2010/main" val="2941849046"/>
              </p:ext>
            </p:extLst>
          </p:nvPr>
        </p:nvGraphicFramePr>
        <p:xfrm>
          <a:off x="214604" y="1558212"/>
          <a:ext cx="11672596" cy="49172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4">
            <a:extLst>
              <a:ext uri="{FF2B5EF4-FFF2-40B4-BE49-F238E27FC236}">
                <a16:creationId xmlns:a16="http://schemas.microsoft.com/office/drawing/2014/main" id="{3B8C5046-BFD9-653B-30B4-AEA10CC3D106}"/>
              </a:ext>
            </a:extLst>
          </p:cNvPr>
          <p:cNvSpPr>
            <a:spLocks noGrp="1"/>
          </p:cNvSpPr>
          <p:nvPr>
            <p:ph type="title"/>
          </p:nvPr>
        </p:nvSpPr>
        <p:spPr>
          <a:xfrm>
            <a:off x="0" y="0"/>
            <a:ext cx="12192000" cy="1313895"/>
          </a:xfrm>
          <a:solidFill>
            <a:srgbClr val="002D62"/>
          </a:solidFill>
          <a:ln>
            <a:noFill/>
          </a:ln>
          <a:effectLst>
            <a:outerShdw blurRad="44450" dist="27940" dir="5400000" algn="ctr">
              <a:srgbClr val="000000">
                <a:alpha val="32000"/>
              </a:srgbClr>
            </a:outerShdw>
          </a:effectLst>
        </p:spPr>
        <p:txBody>
          <a:bodyPr/>
          <a:lstStyle/>
          <a:p>
            <a:pPr algn="ctr"/>
            <a:r>
              <a:rPr lang="en-US" dirty="0">
                <a:solidFill>
                  <a:schemeClr val="bg1"/>
                </a:solidFill>
                <a:latin typeface="Arial" panose="020B0604020202020204" pitchFamily="34" charset="0"/>
                <a:cs typeface="Arial" panose="020B0604020202020204" pitchFamily="34" charset="0"/>
              </a:rPr>
              <a:t>Classic Entrepreneur Traits</a:t>
            </a:r>
          </a:p>
        </p:txBody>
      </p:sp>
    </p:spTree>
    <p:extLst>
      <p:ext uri="{BB962C8B-B14F-4D97-AF65-F5344CB8AC3E}">
        <p14:creationId xmlns:p14="http://schemas.microsoft.com/office/powerpoint/2010/main" val="4224649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2">
            <a:extLst>
              <a:ext uri="{FF2B5EF4-FFF2-40B4-BE49-F238E27FC236}">
                <a16:creationId xmlns:a16="http://schemas.microsoft.com/office/drawing/2014/main" id="{582F3ACD-6BFA-5AE4-942A-6B2F218EC70F}"/>
              </a:ext>
            </a:extLst>
          </p:cNvPr>
          <p:cNvGraphicFramePr>
            <a:graphicFrameLocks noGrp="1"/>
          </p:cNvGraphicFramePr>
          <p:nvPr>
            <p:ph idx="1"/>
            <p:extLst>
              <p:ext uri="{D42A27DB-BD31-4B8C-83A1-F6EECF244321}">
                <p14:modId xmlns:p14="http://schemas.microsoft.com/office/powerpoint/2010/main" val="399439475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4">
            <a:extLst>
              <a:ext uri="{FF2B5EF4-FFF2-40B4-BE49-F238E27FC236}">
                <a16:creationId xmlns:a16="http://schemas.microsoft.com/office/drawing/2014/main" id="{9AFCD79F-BCCC-A5AF-FC5E-8D7108CAC468}"/>
              </a:ext>
            </a:extLst>
          </p:cNvPr>
          <p:cNvSpPr>
            <a:spLocks noGrp="1"/>
          </p:cNvSpPr>
          <p:nvPr>
            <p:ph type="title"/>
          </p:nvPr>
        </p:nvSpPr>
        <p:spPr>
          <a:xfrm>
            <a:off x="0" y="0"/>
            <a:ext cx="12192000" cy="1313895"/>
          </a:xfrm>
          <a:solidFill>
            <a:srgbClr val="002D62"/>
          </a:solidFill>
          <a:ln>
            <a:noFill/>
          </a:ln>
          <a:effectLst>
            <a:outerShdw blurRad="44450" dist="27940" dir="5400000" algn="ctr">
              <a:srgbClr val="000000">
                <a:alpha val="32000"/>
              </a:srgbClr>
            </a:outerShdw>
          </a:effectLst>
        </p:spPr>
        <p:txBody>
          <a:bodyPr/>
          <a:lstStyle/>
          <a:p>
            <a:pPr algn="ctr"/>
            <a:r>
              <a:rPr lang="en-US" dirty="0">
                <a:solidFill>
                  <a:schemeClr val="bg1"/>
                </a:solidFill>
                <a:latin typeface="Arial" panose="020B0604020202020204" pitchFamily="34" charset="0"/>
                <a:cs typeface="Arial" panose="020B0604020202020204" pitchFamily="34" charset="0"/>
              </a:rPr>
              <a:t>Reasons To Go Into Business</a:t>
            </a:r>
          </a:p>
        </p:txBody>
      </p:sp>
      <p:sp>
        <p:nvSpPr>
          <p:cNvPr id="9" name="TextBox 8">
            <a:extLst>
              <a:ext uri="{FF2B5EF4-FFF2-40B4-BE49-F238E27FC236}">
                <a16:creationId xmlns:a16="http://schemas.microsoft.com/office/drawing/2014/main" id="{E26C0DEE-9CB3-9657-66D8-FFC346BE4FDC}"/>
              </a:ext>
            </a:extLst>
          </p:cNvPr>
          <p:cNvSpPr txBox="1"/>
          <p:nvPr/>
        </p:nvSpPr>
        <p:spPr>
          <a:xfrm>
            <a:off x="3022107" y="5039843"/>
            <a:ext cx="6147786" cy="584775"/>
          </a:xfrm>
          <a:prstGeom prst="rect">
            <a:avLst/>
          </a:prstGeom>
          <a:noFill/>
        </p:spPr>
        <p:txBody>
          <a:bodyPr wrap="square">
            <a:spAutoFit/>
          </a:bodyPr>
          <a:lstStyle/>
          <a:p>
            <a:r>
              <a:rPr lang="en-US" sz="3200" dirty="0">
                <a:latin typeface="Calibri Light" panose="020F0302020204030204" pitchFamily="34" charset="0"/>
                <a:cs typeface="Calibri Light" panose="020F0302020204030204" pitchFamily="34" charset="0"/>
              </a:rPr>
              <a:t>What are </a:t>
            </a:r>
            <a:r>
              <a:rPr lang="en-US" sz="3200" b="1" dirty="0">
                <a:latin typeface="Calibri Light" panose="020F0302020204030204" pitchFamily="34" charset="0"/>
                <a:cs typeface="Calibri Light" panose="020F0302020204030204" pitchFamily="34" charset="0"/>
              </a:rPr>
              <a:t>YOUR</a:t>
            </a:r>
            <a:r>
              <a:rPr lang="en-US" sz="3200" dirty="0">
                <a:latin typeface="Calibri Light" panose="020F0302020204030204" pitchFamily="34" charset="0"/>
                <a:cs typeface="Calibri Light" panose="020F0302020204030204" pitchFamily="34" charset="0"/>
              </a:rPr>
              <a:t> top three reasons?</a:t>
            </a:r>
          </a:p>
        </p:txBody>
      </p:sp>
    </p:spTree>
    <p:extLst>
      <p:ext uri="{BB962C8B-B14F-4D97-AF65-F5344CB8AC3E}">
        <p14:creationId xmlns:p14="http://schemas.microsoft.com/office/powerpoint/2010/main" val="3384217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A2BC88-04BD-7575-D5DB-69A0CFFE814F}"/>
              </a:ext>
            </a:extLst>
          </p:cNvPr>
          <p:cNvSpPr>
            <a:spLocks noGrp="1"/>
          </p:cNvSpPr>
          <p:nvPr>
            <p:ph sz="half" idx="1"/>
          </p:nvPr>
        </p:nvSpPr>
        <p:spPr/>
        <p:txBody>
          <a:bodyPr>
            <a:normAutofit/>
          </a:bodyPr>
          <a:lstStyle/>
          <a:p>
            <a:pPr marL="0" indent="0">
              <a:buNone/>
            </a:pPr>
            <a:r>
              <a:rPr lang="en-US" b="1" dirty="0">
                <a:latin typeface="Calibri Light" panose="020F0302020204030204" pitchFamily="34" charset="0"/>
                <a:cs typeface="Calibri Light" panose="020F0302020204030204" pitchFamily="34" charset="0"/>
              </a:rPr>
              <a:t>Advantages 				</a:t>
            </a:r>
          </a:p>
          <a:p>
            <a:pPr marL="0" indent="0">
              <a:buNone/>
            </a:pPr>
            <a:r>
              <a:rPr lang="en-US" dirty="0">
                <a:latin typeface="Calibri Light" panose="020F0302020204030204" pitchFamily="34" charset="0"/>
                <a:cs typeface="Calibri Light" panose="020F0302020204030204" pitchFamily="34" charset="0"/>
              </a:rPr>
              <a:t>Be your own boss </a:t>
            </a:r>
          </a:p>
          <a:p>
            <a:pPr marL="0" indent="0">
              <a:buNone/>
            </a:pPr>
            <a:r>
              <a:rPr lang="en-US" dirty="0">
                <a:latin typeface="Calibri Light" panose="020F0302020204030204" pitchFamily="34" charset="0"/>
                <a:cs typeface="Calibri Light" panose="020F0302020204030204" pitchFamily="34" charset="0"/>
              </a:rPr>
              <a:t>Personal satisfaction </a:t>
            </a:r>
          </a:p>
          <a:p>
            <a:pPr marL="0" indent="0">
              <a:buNone/>
            </a:pPr>
            <a:r>
              <a:rPr lang="en-US" dirty="0">
                <a:latin typeface="Calibri Light" panose="020F0302020204030204" pitchFamily="34" charset="0"/>
                <a:cs typeface="Calibri Light" panose="020F0302020204030204" pitchFamily="34" charset="0"/>
              </a:rPr>
              <a:t>Hobby as a business </a:t>
            </a:r>
          </a:p>
          <a:p>
            <a:pPr marL="0" indent="0">
              <a:buNone/>
            </a:pPr>
            <a:r>
              <a:rPr lang="en-US" dirty="0">
                <a:latin typeface="Calibri Light" panose="020F0302020204030204" pitchFamily="34" charset="0"/>
                <a:cs typeface="Calibri Light" panose="020F0302020204030204" pitchFamily="34" charset="0"/>
              </a:rPr>
              <a:t>Contribute to the community </a:t>
            </a:r>
          </a:p>
          <a:p>
            <a:pPr marL="0" indent="0">
              <a:buNone/>
            </a:pPr>
            <a:r>
              <a:rPr lang="en-US" dirty="0">
                <a:latin typeface="Calibri Light" panose="020F0302020204030204" pitchFamily="34" charset="0"/>
                <a:cs typeface="Calibri Light" panose="020F0302020204030204" pitchFamily="34" charset="0"/>
              </a:rPr>
              <a:t>Flexibility and freedom</a:t>
            </a:r>
          </a:p>
        </p:txBody>
      </p:sp>
      <p:sp>
        <p:nvSpPr>
          <p:cNvPr id="7" name="Content Placeholder 6">
            <a:extLst>
              <a:ext uri="{FF2B5EF4-FFF2-40B4-BE49-F238E27FC236}">
                <a16:creationId xmlns:a16="http://schemas.microsoft.com/office/drawing/2014/main" id="{5936FA0E-C173-E6B5-B07A-F8687B8B8F21}"/>
              </a:ext>
            </a:extLst>
          </p:cNvPr>
          <p:cNvSpPr>
            <a:spLocks noGrp="1"/>
          </p:cNvSpPr>
          <p:nvPr>
            <p:ph sz="half" idx="2"/>
          </p:nvPr>
        </p:nvSpPr>
        <p:spPr/>
        <p:txBody>
          <a:bodyPr>
            <a:normAutofit/>
          </a:bodyPr>
          <a:lstStyle/>
          <a:p>
            <a:pPr marL="0" indent="0">
              <a:buNone/>
            </a:pPr>
            <a:r>
              <a:rPr lang="en-US" b="1" dirty="0">
                <a:latin typeface="Calibri Light" panose="020F0302020204030204" pitchFamily="34" charset="0"/>
                <a:cs typeface="Calibri Light" panose="020F0302020204030204" pitchFamily="34" charset="0"/>
              </a:rPr>
              <a:t>Disadvantages</a:t>
            </a:r>
            <a:r>
              <a:rPr lang="en-US" dirty="0">
                <a:latin typeface="Calibri Light" panose="020F0302020204030204" pitchFamily="34" charset="0"/>
                <a:cs typeface="Calibri Light" panose="020F0302020204030204" pitchFamily="34" charset="0"/>
              </a:rPr>
              <a:t> </a:t>
            </a:r>
          </a:p>
          <a:p>
            <a:pPr marL="0" indent="0">
              <a:buNone/>
            </a:pPr>
            <a:r>
              <a:rPr lang="en-US" dirty="0">
                <a:latin typeface="Calibri Light" panose="020F0302020204030204" pitchFamily="34" charset="0"/>
                <a:cs typeface="Calibri Light" panose="020F0302020204030204" pitchFamily="34" charset="0"/>
              </a:rPr>
              <a:t>Assuming financial risk </a:t>
            </a:r>
          </a:p>
          <a:p>
            <a:pPr marL="0" indent="0">
              <a:buNone/>
            </a:pPr>
            <a:r>
              <a:rPr lang="en-US" dirty="0">
                <a:latin typeface="Calibri Light" panose="020F0302020204030204" pitchFamily="34" charset="0"/>
                <a:cs typeface="Calibri Light" panose="020F0302020204030204" pitchFamily="34" charset="0"/>
              </a:rPr>
              <a:t>Long, hard hours </a:t>
            </a:r>
          </a:p>
          <a:p>
            <a:pPr marL="0" indent="0">
              <a:buNone/>
            </a:pPr>
            <a:r>
              <a:rPr lang="en-US" dirty="0">
                <a:latin typeface="Calibri Light" panose="020F0302020204030204" pitchFamily="34" charset="0"/>
                <a:cs typeface="Calibri Light" panose="020F0302020204030204" pitchFamily="34" charset="0"/>
              </a:rPr>
              <a:t>YOU wear all the hats  </a:t>
            </a:r>
          </a:p>
          <a:p>
            <a:pPr marL="0" indent="0">
              <a:buNone/>
            </a:pPr>
            <a:r>
              <a:rPr lang="en-US" dirty="0">
                <a:latin typeface="Calibri Light" panose="020F0302020204030204" pitchFamily="34" charset="0"/>
                <a:cs typeface="Calibri Light" panose="020F0302020204030204" pitchFamily="34" charset="0"/>
              </a:rPr>
              <a:t>Income may be unstable</a:t>
            </a:r>
          </a:p>
        </p:txBody>
      </p:sp>
      <p:sp>
        <p:nvSpPr>
          <p:cNvPr id="10" name="Title 4">
            <a:extLst>
              <a:ext uri="{FF2B5EF4-FFF2-40B4-BE49-F238E27FC236}">
                <a16:creationId xmlns:a16="http://schemas.microsoft.com/office/drawing/2014/main" id="{CB931B7D-110C-4D67-31A0-1E2A7B4F36A8}"/>
              </a:ext>
            </a:extLst>
          </p:cNvPr>
          <p:cNvSpPr>
            <a:spLocks noGrp="1"/>
          </p:cNvSpPr>
          <p:nvPr>
            <p:ph type="title"/>
          </p:nvPr>
        </p:nvSpPr>
        <p:spPr>
          <a:xfrm>
            <a:off x="0" y="0"/>
            <a:ext cx="12192000" cy="1313895"/>
          </a:xfrm>
          <a:solidFill>
            <a:srgbClr val="002D62"/>
          </a:solidFill>
          <a:ln>
            <a:noFill/>
          </a:ln>
          <a:effectLst>
            <a:outerShdw blurRad="44450" dist="27940" dir="5400000" algn="ctr">
              <a:srgbClr val="000000">
                <a:alpha val="32000"/>
              </a:srgbClr>
            </a:outerShdw>
          </a:effectLst>
        </p:spPr>
        <p:txBody>
          <a:bodyPr/>
          <a:lstStyle/>
          <a:p>
            <a:pPr algn="ctr"/>
            <a:r>
              <a:rPr lang="en-US" dirty="0">
                <a:solidFill>
                  <a:schemeClr val="bg1"/>
                </a:solidFill>
                <a:latin typeface="Arial" panose="020B0604020202020204" pitchFamily="34" charset="0"/>
                <a:cs typeface="Arial" panose="020B0604020202020204" pitchFamily="34" charset="0"/>
              </a:rPr>
              <a:t>Advantages &amp; Disadvantages of owning a Small Business</a:t>
            </a:r>
          </a:p>
        </p:txBody>
      </p:sp>
    </p:spTree>
    <p:extLst>
      <p:ext uri="{BB962C8B-B14F-4D97-AF65-F5344CB8AC3E}">
        <p14:creationId xmlns:p14="http://schemas.microsoft.com/office/powerpoint/2010/main" val="3512200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5">
            <a:extLst>
              <a:ext uri="{FF2B5EF4-FFF2-40B4-BE49-F238E27FC236}">
                <a16:creationId xmlns:a16="http://schemas.microsoft.com/office/drawing/2014/main" id="{1921F73F-14B2-1BB3-B366-5D4BA81E4081}"/>
              </a:ext>
            </a:extLst>
          </p:cNvPr>
          <p:cNvGraphicFramePr>
            <a:graphicFrameLocks noGrp="1"/>
          </p:cNvGraphicFramePr>
          <p:nvPr>
            <p:ph idx="1"/>
            <p:extLst>
              <p:ext uri="{D42A27DB-BD31-4B8C-83A1-F6EECF244321}">
                <p14:modId xmlns:p14="http://schemas.microsoft.com/office/powerpoint/2010/main" val="318960985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itle 4">
            <a:extLst>
              <a:ext uri="{FF2B5EF4-FFF2-40B4-BE49-F238E27FC236}">
                <a16:creationId xmlns:a16="http://schemas.microsoft.com/office/drawing/2014/main" id="{C7838C58-33D5-E377-438D-088E91966E24}"/>
              </a:ext>
            </a:extLst>
          </p:cNvPr>
          <p:cNvSpPr>
            <a:spLocks noGrp="1"/>
          </p:cNvSpPr>
          <p:nvPr>
            <p:ph type="title"/>
          </p:nvPr>
        </p:nvSpPr>
        <p:spPr>
          <a:xfrm>
            <a:off x="0" y="0"/>
            <a:ext cx="12192000" cy="1313895"/>
          </a:xfrm>
          <a:solidFill>
            <a:srgbClr val="002D62"/>
          </a:solidFill>
          <a:ln>
            <a:noFill/>
          </a:ln>
          <a:effectLst>
            <a:outerShdw blurRad="44450" dist="27940" dir="5400000" algn="ctr">
              <a:srgbClr val="000000">
                <a:alpha val="32000"/>
              </a:srgbClr>
            </a:outerShdw>
          </a:effectLst>
        </p:spPr>
        <p:txBody>
          <a:bodyPr/>
          <a:lstStyle/>
          <a:p>
            <a:pPr algn="ctr"/>
            <a:r>
              <a:rPr lang="en-US">
                <a:solidFill>
                  <a:schemeClr val="bg1"/>
                </a:solidFill>
                <a:latin typeface="Arial" panose="020B0604020202020204" pitchFamily="34" charset="0"/>
                <a:cs typeface="Arial" panose="020B0604020202020204" pitchFamily="34" charset="0"/>
              </a:rPr>
              <a:t>How do businesses succeed?</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61890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2751</TotalTime>
  <Words>1010</Words>
  <Application>Microsoft Office PowerPoint</Application>
  <PresentationFormat>Widescreen</PresentationFormat>
  <Paragraphs>207</Paragraphs>
  <Slides>28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Aptos</vt:lpstr>
      <vt:lpstr>Aptos Display</vt:lpstr>
      <vt:lpstr>Arial</vt:lpstr>
      <vt:lpstr>Calibri Light</vt:lpstr>
      <vt:lpstr>Cambria</vt:lpstr>
      <vt:lpstr>Wingdings</vt:lpstr>
      <vt:lpstr>Office Theme</vt:lpstr>
      <vt:lpstr>PowerPoint Presentation</vt:lpstr>
      <vt:lpstr>Workshop Agenda</vt:lpstr>
      <vt:lpstr>About The SBDC</vt:lpstr>
      <vt:lpstr>SBDC Mission &amp; Vision</vt:lpstr>
      <vt:lpstr>Self-Analysis</vt:lpstr>
      <vt:lpstr>Classic Entrepreneur Traits</vt:lpstr>
      <vt:lpstr>Reasons To Go Into Business</vt:lpstr>
      <vt:lpstr>Advantages &amp; Disadvantages of owning a Small Business</vt:lpstr>
      <vt:lpstr>How do businesses succeed?</vt:lpstr>
      <vt:lpstr>Define Your Business Concept</vt:lpstr>
      <vt:lpstr>License Requirements</vt:lpstr>
      <vt:lpstr>Business License Requirements</vt:lpstr>
      <vt:lpstr>The Business Plan </vt:lpstr>
      <vt:lpstr>Business Plan Objectives</vt:lpstr>
      <vt:lpstr>General Outline</vt:lpstr>
      <vt:lpstr>Executive Summary</vt:lpstr>
      <vt:lpstr>Company Overview</vt:lpstr>
      <vt:lpstr>Organizational Plan</vt:lpstr>
      <vt:lpstr>Business Legal Structures </vt:lpstr>
      <vt:lpstr>Sole Proprietorship</vt:lpstr>
      <vt:lpstr>Partnership(s)</vt:lpstr>
      <vt:lpstr>Limited Liability Company (LLC)</vt:lpstr>
      <vt:lpstr>“C” Corporation</vt:lpstr>
      <vt:lpstr>“S” Corporation</vt:lpstr>
      <vt:lpstr>Organizational plan</vt:lpstr>
      <vt:lpstr>Management</vt:lpstr>
      <vt:lpstr>Personnel</vt:lpstr>
      <vt:lpstr>Record Keeping</vt:lpstr>
    </vt:vector>
  </TitlesOfParts>
  <Company>Montana Department of Labor and Industry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Connors, Kealan</dc:creator>
  <cp:lastModifiedBy>Connors, Kealan</cp:lastModifiedBy>
  <cp:revision>2</cp:revision>
  <dcterms:created xsi:type="dcterms:W3CDTF">2025-03-05T13:54:43Z</dcterms:created>
  <dcterms:modified xsi:type="dcterms:W3CDTF">2025-04-10T15:13:28Z</dcterms:modified>
</cp:coreProperties>
</file>