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6" r:id="rId4"/>
  </p:sldMasterIdLst>
  <p:sldIdLst>
    <p:sldId id="256"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91" r:id="rId23"/>
    <p:sldId id="289" r:id="rId24"/>
    <p:sldId id="29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31C77A-0CAF-1C6F-08DA-CEC05F2BCACC}" name="Crider, Stephanie" initials="SC" userId="S::CC0216@mt.gov::29d7fc9f-54ab-4811-9acb-0493bc9519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AB2"/>
    <a:srgbClr val="4A94D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423"/>
    <p:restoredTop sz="94719"/>
  </p:normalViewPr>
  <p:slideViewPr>
    <p:cSldViewPr snapToGrid="0">
      <p:cViewPr varScale="1">
        <p:scale>
          <a:sx n="78" d="100"/>
          <a:sy n="78" d="100"/>
        </p:scale>
        <p:origin x="1272" y="67"/>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0A39-88A8-9113-C6A3-97F8C224FB4E}"/>
              </a:ext>
            </a:extLst>
          </p:cNvPr>
          <p:cNvSpPr>
            <a:spLocks noGrp="1"/>
          </p:cNvSpPr>
          <p:nvPr>
            <p:ph type="ctrTitle"/>
          </p:nvPr>
        </p:nvSpPr>
        <p:spPr>
          <a:xfrm>
            <a:off x="1524000" y="1122363"/>
            <a:ext cx="9144000" cy="2387600"/>
          </a:xfrm>
        </p:spPr>
        <p:txBody>
          <a:bodyPr anchor="b"/>
          <a:lstStyle>
            <a:lvl1pPr algn="ctr">
              <a:defRPr sz="6000" b="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DDE8B68-53E3-C023-1A13-95CC5658C32E}"/>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5D579DFE-2EE6-C0DB-9381-B65CD3332832}"/>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rectangular shape with black outline&#10;&#10;Description automatically generated">
            <a:extLst>
              <a:ext uri="{FF2B5EF4-FFF2-40B4-BE49-F238E27FC236}">
                <a16:creationId xmlns:a16="http://schemas.microsoft.com/office/drawing/2014/main" id="{AB726A3E-DF63-6290-8330-B05BC775A993}"/>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24787249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DF2E-84AD-0B1B-5036-686719F593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CEE5A7-1AAE-614A-23C1-D60D9360E3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49764-ACF2-07A5-B636-05B9F0196D19}"/>
              </a:ext>
            </a:extLst>
          </p:cNvPr>
          <p:cNvSpPr>
            <a:spLocks noGrp="1"/>
          </p:cNvSpPr>
          <p:nvPr>
            <p:ph sz="half" idx="2"/>
          </p:nvPr>
        </p:nvSpPr>
        <p:spPr>
          <a:xfrm>
            <a:off x="839788" y="2505075"/>
            <a:ext cx="5157787" cy="3113130"/>
          </a:xfrm>
        </p:spPr>
        <p:txBody>
          <a:bodyPr/>
          <a:lstStyle>
            <a:lvl1pPr marL="457200" indent="-457200">
              <a:buClr>
                <a:schemeClr val="tx2"/>
              </a:buClr>
              <a:buFont typeface="Arial" panose="020B0604020202020204" pitchFamily="34" charset="0"/>
              <a:buChar char="•"/>
              <a:defRPr/>
            </a:lvl1pPr>
            <a:lvl2pPr marL="800100" indent="-342900">
              <a:buClr>
                <a:schemeClr val="tx2"/>
              </a:buClr>
              <a:buFont typeface="Arial" panose="020B0604020202020204" pitchFamily="34" charset="0"/>
              <a:buChar char="•"/>
              <a:defRPr/>
            </a:lvl2pPr>
            <a:lvl3pPr marL="1257300" indent="-342900">
              <a:buClr>
                <a:schemeClr val="tx2"/>
              </a:buClr>
              <a:buFont typeface="Arial" panose="020B0604020202020204" pitchFamily="34" charset="0"/>
              <a:buChar char="•"/>
              <a:defRPr/>
            </a:lvl3pPr>
            <a:lvl4pPr marL="1657350" indent="-285750">
              <a:buClr>
                <a:schemeClr val="tx2"/>
              </a:buClr>
              <a:buFont typeface="Arial" panose="020B0604020202020204" pitchFamily="34" charset="0"/>
              <a:buChar char="•"/>
              <a:defRPr/>
            </a:lvl4pPr>
            <a:lvl5pPr marL="2114550" indent="-285750">
              <a:buClr>
                <a:schemeClr val="tx2"/>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AD2C4DE3-DEBD-3E1C-DBB2-6CEB00D01298}"/>
              </a:ext>
            </a:extLst>
          </p:cNvPr>
          <p:cNvSpPr>
            <a:spLocks noGrp="1"/>
          </p:cNvSpPr>
          <p:nvPr>
            <p:ph sz="quarter" idx="4"/>
          </p:nvPr>
        </p:nvSpPr>
        <p:spPr>
          <a:xfrm>
            <a:off x="6172200" y="1681163"/>
            <a:ext cx="5183188" cy="3937042"/>
          </a:xfrm>
        </p:spPr>
        <p:txBody>
          <a:bodyPr/>
          <a:lstStyle>
            <a:lvl1pPr marL="514350" indent="-514350">
              <a:buClr>
                <a:schemeClr val="tx2"/>
              </a:buClr>
              <a:buFont typeface="+mj-lt"/>
              <a:buAutoNum type="arabicPeriod"/>
              <a:defRPr/>
            </a:lvl1pPr>
            <a:lvl2pPr marL="914400" indent="-457200">
              <a:buClr>
                <a:schemeClr val="tx2"/>
              </a:buClr>
              <a:buFont typeface="+mj-lt"/>
              <a:buAutoNum type="arabicPeriod"/>
              <a:defRPr/>
            </a:lvl2pPr>
            <a:lvl3pPr marL="1371600" indent="-457200">
              <a:buClr>
                <a:schemeClr val="tx2"/>
              </a:buClr>
              <a:buFont typeface="+mj-lt"/>
              <a:buAutoNum type="arabicPeriod"/>
              <a:defRPr/>
            </a:lvl3pPr>
            <a:lvl4pPr marL="1714500" indent="-342900">
              <a:buClr>
                <a:schemeClr val="tx2"/>
              </a:buClr>
              <a:buFont typeface="+mj-lt"/>
              <a:buAutoNum type="arabicPeriod"/>
              <a:defRPr/>
            </a:lvl4pPr>
            <a:lvl5pPr marL="2171700" indent="-342900">
              <a:buClr>
                <a:schemeClr val="tx2"/>
              </a:buClr>
              <a:buFont typeface="+mj-lt"/>
              <a:buAutoNum type="arabicPerio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a:extLst>
              <a:ext uri="{FF2B5EF4-FFF2-40B4-BE49-F238E27FC236}">
                <a16:creationId xmlns:a16="http://schemas.microsoft.com/office/drawing/2014/main" id="{C89B3E71-1F7B-7143-37EB-98CB954677E4}"/>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rectangular shape with black outline&#10;&#10;Description automatically generated">
            <a:extLst>
              <a:ext uri="{FF2B5EF4-FFF2-40B4-BE49-F238E27FC236}">
                <a16:creationId xmlns:a16="http://schemas.microsoft.com/office/drawing/2014/main" id="{CD80C6B9-75EF-A7E8-9172-FC53B3CA506F}"/>
              </a:ext>
            </a:extLst>
          </p:cNvPr>
          <p:cNvPicPr>
            <a:picLocks noChangeAspect="1"/>
          </p:cNvPicPr>
          <p:nvPr userDrawn="1"/>
        </p:nvPicPr>
        <p:blipFill>
          <a:blip r:embed="rId2"/>
          <a:stretch>
            <a:fillRect/>
          </a:stretch>
        </p:blipFill>
        <p:spPr>
          <a:xfrm>
            <a:off x="5701320" y="5703905"/>
            <a:ext cx="789358" cy="485758"/>
          </a:xfrm>
          <a:prstGeom prst="rect">
            <a:avLst/>
          </a:prstGeom>
        </p:spPr>
      </p:pic>
    </p:spTree>
    <p:extLst>
      <p:ext uri="{BB962C8B-B14F-4D97-AF65-F5344CB8AC3E}">
        <p14:creationId xmlns:p14="http://schemas.microsoft.com/office/powerpoint/2010/main" val="142501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 Dark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838200" y="1825625"/>
            <a:ext cx="10515600" cy="3660775"/>
          </a:xfrm>
        </p:spPr>
        <p:txBody>
          <a:bodyPr/>
          <a:lstStyle>
            <a:lvl1pPr marL="0" indent="0">
              <a:buClr>
                <a:schemeClr val="tx2"/>
              </a:buClr>
              <a:buFont typeface="Arial" panose="020B0604020202020204" pitchFamily="34" charset="0"/>
              <a:buNone/>
              <a:defRPr>
                <a:solidFill>
                  <a:schemeClr val="bg1"/>
                </a:solidFill>
              </a:defRPr>
            </a:lvl1pPr>
            <a:lvl2pPr marL="685800" indent="-228600">
              <a:buClr>
                <a:schemeClr val="tx2"/>
              </a:buClr>
              <a:buFont typeface="Arial" panose="020B0604020202020204" pitchFamily="34" charset="0"/>
              <a:buChar char="•"/>
              <a:defRPr>
                <a:solidFill>
                  <a:schemeClr val="bg1"/>
                </a:solidFill>
              </a:defRPr>
            </a:lvl2pPr>
            <a:lvl3pPr marL="1143000" indent="-228600">
              <a:buClr>
                <a:schemeClr val="tx2"/>
              </a:buClr>
              <a:buFont typeface="Arial" panose="020B0604020202020204" pitchFamily="34" charset="0"/>
              <a:buChar char="•"/>
              <a:defRPr>
                <a:solidFill>
                  <a:schemeClr val="bg1"/>
                </a:solidFill>
              </a:defRPr>
            </a:lvl3pPr>
            <a:lvl4pPr marL="1600200" indent="-228600">
              <a:buClr>
                <a:schemeClr val="tx2"/>
              </a:buClr>
              <a:buFont typeface="Arial" panose="020B0604020202020204" pitchFamily="34" charset="0"/>
              <a:buChar char="•"/>
              <a:defRPr>
                <a:solidFill>
                  <a:schemeClr val="bg1"/>
                </a:solidFill>
              </a:defRPr>
            </a:lvl4pPr>
            <a:lvl5pPr marL="2057400" indent="-228600">
              <a:buClr>
                <a:schemeClr val="tx2"/>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6C481501-7078-E20F-8936-7C3294F40122}"/>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yellow rectangular shape with black outline&#10;&#10;Description automatically generated">
            <a:extLst>
              <a:ext uri="{FF2B5EF4-FFF2-40B4-BE49-F238E27FC236}">
                <a16:creationId xmlns:a16="http://schemas.microsoft.com/office/drawing/2014/main" id="{839C141D-459F-DBD3-5A65-0A2CB28CD3E8}"/>
              </a:ext>
            </a:extLst>
          </p:cNvPr>
          <p:cNvPicPr>
            <a:picLocks noChangeAspect="1"/>
          </p:cNvPicPr>
          <p:nvPr userDrawn="1"/>
        </p:nvPicPr>
        <p:blipFill>
          <a:blip r:embed="rId2"/>
          <a:stretch>
            <a:fillRect/>
          </a:stretch>
        </p:blipFill>
        <p:spPr>
          <a:xfrm>
            <a:off x="5701320" y="5703905"/>
            <a:ext cx="789358" cy="485758"/>
          </a:xfrm>
          <a:prstGeom prst="rect">
            <a:avLst/>
          </a:prstGeom>
        </p:spPr>
      </p:pic>
    </p:spTree>
    <p:extLst>
      <p:ext uri="{BB962C8B-B14F-4D97-AF65-F5344CB8AC3E}">
        <p14:creationId xmlns:p14="http://schemas.microsoft.com/office/powerpoint/2010/main" val="191205514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L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838200" y="1825625"/>
            <a:ext cx="10515600" cy="3660775"/>
          </a:xfrm>
        </p:spPr>
        <p:txBody>
          <a:bodyPr/>
          <a:lstStyle>
            <a:lvl1pPr marL="0" indent="0">
              <a:buClr>
                <a:schemeClr val="tx2"/>
              </a:buClr>
              <a:buFont typeface="Wingdings" pitchFamily="2" charset="2"/>
              <a:buNone/>
              <a:defRPr/>
            </a:lvl1pPr>
            <a:lvl2pPr marL="685800" indent="-228600">
              <a:buClr>
                <a:schemeClr val="tx2"/>
              </a:buClr>
              <a:buFont typeface="Arial" panose="020B0604020202020204" pitchFamily="34" charset="0"/>
              <a:buChar char="•"/>
              <a:defRPr/>
            </a:lvl2pPr>
            <a:lvl3pPr marL="1143000" indent="-228600">
              <a:buClr>
                <a:schemeClr val="tx2"/>
              </a:buClr>
              <a:buFont typeface="Arial" panose="020B0604020202020204" pitchFamily="34" charset="0"/>
              <a:buChar char="•"/>
              <a:defRPr/>
            </a:lvl3pPr>
            <a:lvl4pPr marL="1600200" indent="-228600">
              <a:buClr>
                <a:schemeClr val="tx2"/>
              </a:buClr>
              <a:buFont typeface="Arial" panose="020B0604020202020204" pitchFamily="34" charset="0"/>
              <a:buChar char="•"/>
              <a:defRPr/>
            </a:lvl4pPr>
            <a:lvl5pPr marL="2057400" indent="-228600">
              <a:buClr>
                <a:schemeClr val="tx2"/>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3D0685D8-E1F8-9548-3B4E-446BEA857CC7}"/>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rectangular shape with black outline&#10;&#10;Description automatically generated">
            <a:extLst>
              <a:ext uri="{FF2B5EF4-FFF2-40B4-BE49-F238E27FC236}">
                <a16:creationId xmlns:a16="http://schemas.microsoft.com/office/drawing/2014/main" id="{AAF1134E-F480-5AD6-2FE2-6F6406F574FD}"/>
              </a:ext>
            </a:extLst>
          </p:cNvPr>
          <p:cNvPicPr>
            <a:picLocks noChangeAspect="1"/>
          </p:cNvPicPr>
          <p:nvPr userDrawn="1"/>
        </p:nvPicPr>
        <p:blipFill>
          <a:blip r:embed="rId2"/>
          <a:stretch>
            <a:fillRect/>
          </a:stretch>
        </p:blipFill>
        <p:spPr>
          <a:xfrm>
            <a:off x="5701320" y="5703905"/>
            <a:ext cx="789358" cy="485758"/>
          </a:xfrm>
          <a:prstGeom prst="rect">
            <a:avLst/>
          </a:prstGeom>
        </p:spPr>
      </p:pic>
    </p:spTree>
    <p:extLst>
      <p:ext uri="{BB962C8B-B14F-4D97-AF65-F5344CB8AC3E}">
        <p14:creationId xmlns:p14="http://schemas.microsoft.com/office/powerpoint/2010/main" val="4262466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37285-DEC5-A526-0DE6-278FC45ADDC8}"/>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28A9C1E-832F-4945-06EB-4D1F66AFCC40}"/>
              </a:ext>
            </a:extLst>
          </p:cNvPr>
          <p:cNvSpPr>
            <a:spLocks noGrp="1"/>
          </p:cNvSpPr>
          <p:nvPr>
            <p:ph idx="1"/>
          </p:nvPr>
        </p:nvSpPr>
        <p:spPr>
          <a:xfrm>
            <a:off x="5183188" y="457201"/>
            <a:ext cx="6172200" cy="5403850"/>
          </a:xfrm>
        </p:spPr>
        <p:txBody>
          <a:bodyPr/>
          <a:lstStyle>
            <a:lvl1pPr marL="0" indent="0">
              <a:buClr>
                <a:schemeClr val="tx2"/>
              </a:buClr>
              <a:buFont typeface="Arial" panose="020B0604020202020204" pitchFamily="34" charset="0"/>
              <a:buNone/>
              <a:defRPr sz="3200">
                <a:solidFill>
                  <a:schemeClr val="bg1"/>
                </a:solidFill>
              </a:defRPr>
            </a:lvl1pPr>
            <a:lvl2pPr marL="685800" indent="-228600">
              <a:buClr>
                <a:schemeClr val="tx2"/>
              </a:buClr>
              <a:buFont typeface="Arial" panose="020B0604020202020204" pitchFamily="34" charset="0"/>
              <a:buChar char="•"/>
              <a:defRPr sz="2800">
                <a:solidFill>
                  <a:schemeClr val="bg1"/>
                </a:solidFill>
              </a:defRPr>
            </a:lvl2pPr>
            <a:lvl3pPr marL="1143000" indent="-228600">
              <a:buClr>
                <a:schemeClr val="tx2"/>
              </a:buClr>
              <a:buFont typeface="Arial" panose="020B0604020202020204" pitchFamily="34" charset="0"/>
              <a:buChar char="•"/>
              <a:defRPr sz="2400">
                <a:solidFill>
                  <a:schemeClr val="bg1"/>
                </a:solidFill>
              </a:defRPr>
            </a:lvl3pPr>
            <a:lvl4pPr marL="1600200" indent="-228600">
              <a:buClr>
                <a:schemeClr val="tx2"/>
              </a:buClr>
              <a:buFont typeface="Arial" panose="020B0604020202020204" pitchFamily="34" charset="0"/>
              <a:buChar char="•"/>
              <a:defRPr sz="2000">
                <a:solidFill>
                  <a:schemeClr val="bg1"/>
                </a:solidFill>
              </a:defRPr>
            </a:lvl4pPr>
            <a:lvl5pPr marL="2057400" indent="-228600">
              <a:buClr>
                <a:schemeClr val="tx2"/>
              </a:buClr>
              <a:buFont typeface="Arial" panose="020B0604020202020204" pitchFamily="34" charset="0"/>
              <a:buChar cha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FCA7F41-0E40-5F91-F596-8AAECDD5C3C7}"/>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Rectangle 6">
            <a:extLst>
              <a:ext uri="{FF2B5EF4-FFF2-40B4-BE49-F238E27FC236}">
                <a16:creationId xmlns:a16="http://schemas.microsoft.com/office/drawing/2014/main" id="{C72767E0-DDA7-8049-3F93-B99BAE21AF46}"/>
              </a:ext>
            </a:extLst>
          </p:cNvPr>
          <p:cNvSpPr/>
          <p:nvPr userDrawn="1"/>
        </p:nvSpPr>
        <p:spPr>
          <a:xfrm>
            <a:off x="0" y="5946784"/>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black background with white letters&#10;&#10;Description automatically generated">
            <a:extLst>
              <a:ext uri="{FF2B5EF4-FFF2-40B4-BE49-F238E27FC236}">
                <a16:creationId xmlns:a16="http://schemas.microsoft.com/office/drawing/2014/main" id="{F2EFFD02-014E-F693-1BC4-481AE896F2A1}"/>
              </a:ext>
            </a:extLst>
          </p:cNvPr>
          <p:cNvPicPr>
            <a:picLocks noChangeAspect="1"/>
          </p:cNvPicPr>
          <p:nvPr userDrawn="1"/>
        </p:nvPicPr>
        <p:blipFill rotWithShape="1">
          <a:blip r:embed="rId2"/>
          <a:srcRect l="4639" r="5161"/>
          <a:stretch/>
        </p:blipFill>
        <p:spPr>
          <a:xfrm>
            <a:off x="4364636" y="5970927"/>
            <a:ext cx="3462726" cy="789725"/>
          </a:xfrm>
          <a:prstGeom prst="rect">
            <a:avLst/>
          </a:prstGeom>
        </p:spPr>
      </p:pic>
    </p:spTree>
    <p:extLst>
      <p:ext uri="{BB962C8B-B14F-4D97-AF65-F5344CB8AC3E}">
        <p14:creationId xmlns:p14="http://schemas.microsoft.com/office/powerpoint/2010/main" val="36935998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37285-DEC5-A526-0DE6-278FC45ADD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8A9C1E-832F-4945-06EB-4D1F66AFCC40}"/>
              </a:ext>
            </a:extLst>
          </p:cNvPr>
          <p:cNvSpPr>
            <a:spLocks noGrp="1"/>
          </p:cNvSpPr>
          <p:nvPr>
            <p:ph idx="1"/>
          </p:nvPr>
        </p:nvSpPr>
        <p:spPr>
          <a:xfrm>
            <a:off x="5183188" y="457201"/>
            <a:ext cx="6172200" cy="5246704"/>
          </a:xfrm>
        </p:spPr>
        <p:txBody>
          <a:bodyPr/>
          <a:lstStyle>
            <a:lvl1pPr marL="0" indent="0">
              <a:buClr>
                <a:schemeClr val="tx2"/>
              </a:buClr>
              <a:buFont typeface="Arial" panose="020B0604020202020204" pitchFamily="34" charset="0"/>
              <a:buNone/>
              <a:defRPr sz="3200"/>
            </a:lvl1pPr>
            <a:lvl2pPr marL="685800" indent="-228600">
              <a:buClr>
                <a:schemeClr val="tx2"/>
              </a:buClr>
              <a:buFont typeface="Arial" panose="020B0604020202020204" pitchFamily="34" charset="0"/>
              <a:buChar char="•"/>
              <a:defRPr sz="2800"/>
            </a:lvl2pPr>
            <a:lvl3pPr marL="1143000" indent="-228600">
              <a:buClr>
                <a:schemeClr val="tx2"/>
              </a:buClr>
              <a:buFont typeface="Arial" panose="020B0604020202020204" pitchFamily="34" charset="0"/>
              <a:buChar char="•"/>
              <a:defRPr sz="2400"/>
            </a:lvl3pPr>
            <a:lvl4pPr marL="1600200" indent="-228600">
              <a:buClr>
                <a:schemeClr val="tx2"/>
              </a:buClr>
              <a:buFont typeface="Arial" panose="020B0604020202020204" pitchFamily="34" charset="0"/>
              <a:buChar char="•"/>
              <a:defRPr sz="2000"/>
            </a:lvl4pPr>
            <a:lvl5pPr marL="2057400" indent="-228600">
              <a:buClr>
                <a:schemeClr val="tx2"/>
              </a:buClr>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5FCA7F41-0E40-5F91-F596-8AAECDD5C3C7}"/>
              </a:ext>
            </a:extLst>
          </p:cNvPr>
          <p:cNvSpPr>
            <a:spLocks noGrp="1"/>
          </p:cNvSpPr>
          <p:nvPr>
            <p:ph type="body" sz="half" idx="2"/>
          </p:nvPr>
        </p:nvSpPr>
        <p:spPr>
          <a:xfrm>
            <a:off x="839788" y="2057400"/>
            <a:ext cx="3932237" cy="36465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FF4A2D1B-491F-2C06-9C11-5770B84ADA93}"/>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yellow rectangular shape with black outline&#10;&#10;Description automatically generated">
            <a:extLst>
              <a:ext uri="{FF2B5EF4-FFF2-40B4-BE49-F238E27FC236}">
                <a16:creationId xmlns:a16="http://schemas.microsoft.com/office/drawing/2014/main" id="{D698F73E-55C3-3337-3B70-A8690F9CA633}"/>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2059647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 Dark">
    <p:bg>
      <p:bgRef idx="1001">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DDE8B68-53E3-C023-1A13-95CC5658C32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itle 1">
            <a:extLst>
              <a:ext uri="{FF2B5EF4-FFF2-40B4-BE49-F238E27FC236}">
                <a16:creationId xmlns:a16="http://schemas.microsoft.com/office/drawing/2014/main" id="{62976D71-AAA4-4255-91DB-DF35C56D36A0}"/>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4400" b="0">
                <a:solidFill>
                  <a:schemeClr val="bg1"/>
                </a:solidFill>
              </a:defRPr>
            </a:lvl1pPr>
          </a:lstStyle>
          <a:p>
            <a:r>
              <a:rPr lang="en-US" dirty="0"/>
              <a:t>Click to edit Master title style</a:t>
            </a:r>
          </a:p>
        </p:txBody>
      </p:sp>
      <p:sp>
        <p:nvSpPr>
          <p:cNvPr id="9" name="Rectangle 8">
            <a:extLst>
              <a:ext uri="{FF2B5EF4-FFF2-40B4-BE49-F238E27FC236}">
                <a16:creationId xmlns:a16="http://schemas.microsoft.com/office/drawing/2014/main" id="{61737798-DCC2-3C6A-E4EF-B5ACE8F5E0B4}"/>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yellow rectangular shape with black outline&#10;&#10;Description automatically generated">
            <a:extLst>
              <a:ext uri="{FF2B5EF4-FFF2-40B4-BE49-F238E27FC236}">
                <a16:creationId xmlns:a16="http://schemas.microsoft.com/office/drawing/2014/main" id="{3F79D234-1A4C-03FD-FF23-22CB3A8CD520}"/>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367947342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 Light">
    <p:bg>
      <p:bgRef idx="1001">
        <a:schemeClr val="bg1"/>
      </p:bgRef>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263BF68-EC13-5E16-E387-7D1C4443E7AC}"/>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4400" b="0">
                <a:solidFill>
                  <a:srgbClr val="000000"/>
                </a:solidFill>
              </a:defRPr>
            </a:lvl1pPr>
          </a:lstStyle>
          <a:p>
            <a:r>
              <a:rPr lang="en-US" dirty="0"/>
              <a:t>Click to edit Master title style</a:t>
            </a:r>
          </a:p>
        </p:txBody>
      </p:sp>
      <p:sp>
        <p:nvSpPr>
          <p:cNvPr id="6" name="Subtitle 2">
            <a:extLst>
              <a:ext uri="{FF2B5EF4-FFF2-40B4-BE49-F238E27FC236}">
                <a16:creationId xmlns:a16="http://schemas.microsoft.com/office/drawing/2014/main" id="{745ED41B-B513-B901-0F46-5202CA53259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 name="Rectangle 1">
            <a:extLst>
              <a:ext uri="{FF2B5EF4-FFF2-40B4-BE49-F238E27FC236}">
                <a16:creationId xmlns:a16="http://schemas.microsoft.com/office/drawing/2014/main" id="{BFE79B2B-5D13-8E06-1D14-1B379E5B5C49}"/>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yellow rectangular shape with black outline&#10;&#10;Description automatically generated">
            <a:extLst>
              <a:ext uri="{FF2B5EF4-FFF2-40B4-BE49-F238E27FC236}">
                <a16:creationId xmlns:a16="http://schemas.microsoft.com/office/drawing/2014/main" id="{D9A8CD6F-1425-59B6-BDFE-11937A0D74EC}"/>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3691677657"/>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Content, Imag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a:prstGeom prst="rect">
            <a:avLst/>
          </a:prstGeo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a:prstGeom prst="rect">
            <a:avLst/>
          </a:prstGeom>
        </p:spPr>
        <p:txBody>
          <a:bodyPr>
            <a:normAutofit/>
          </a:bodyPr>
          <a:lstStyle>
            <a:lvl1pPr marL="0" indent="0">
              <a:buFont typeface="Arial" panose="020B0604020202020204" pitchFamily="34" charset="0"/>
              <a:buNone/>
              <a:defRPr sz="2000" b="1">
                <a:solidFill>
                  <a:schemeClr val="bg1"/>
                </a:solidFill>
              </a:defRPr>
            </a:lvl1pPr>
            <a:lvl2pPr marL="685800" indent="-228600">
              <a:buClr>
                <a:schemeClr val="tx2"/>
              </a:buClr>
              <a:buFont typeface="Arial" panose="020B0604020202020204" pitchFamily="34" charset="0"/>
              <a:buChar char="•"/>
              <a:defRPr sz="1800">
                <a:solidFill>
                  <a:schemeClr val="bg1"/>
                </a:solidFill>
              </a:defRPr>
            </a:lvl2pPr>
            <a:lvl3pPr marL="1143000" indent="-228600">
              <a:buClr>
                <a:schemeClr val="tx2"/>
              </a:buClr>
              <a:buFont typeface="Arial" panose="020B0604020202020204" pitchFamily="34" charset="0"/>
              <a:buChar char="•"/>
              <a:defRPr sz="1600">
                <a:solidFill>
                  <a:schemeClr val="bg1"/>
                </a:solidFill>
              </a:defRPr>
            </a:lvl3pPr>
            <a:lvl4pPr marL="1600200" indent="-228600">
              <a:buClr>
                <a:schemeClr val="tx2"/>
              </a:buClr>
              <a:buFont typeface="Arial" panose="020B0604020202020204" pitchFamily="34" charset="0"/>
              <a:buChar char="•"/>
              <a:defRPr sz="1400">
                <a:solidFill>
                  <a:schemeClr val="bg1"/>
                </a:solidFill>
              </a:defRPr>
            </a:lvl4pPr>
            <a:lvl5pPr marL="2057400" indent="-228600">
              <a:buClr>
                <a:schemeClr val="tx2"/>
              </a:buClr>
              <a:buFont typeface="Arial" panose="020B0604020202020204" pitchFamily="34" charset="0"/>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377C37A0-607A-0E4A-EA1D-59D3371E856B}"/>
              </a:ext>
            </a:extLst>
          </p:cNvPr>
          <p:cNvSpPr>
            <a:spLocks noGrp="1"/>
          </p:cNvSpPr>
          <p:nvPr>
            <p:ph type="pic" sz="quarter" idx="10"/>
          </p:nvPr>
        </p:nvSpPr>
        <p:spPr>
          <a:xfrm>
            <a:off x="7883525" y="1920875"/>
            <a:ext cx="3470275" cy="4256088"/>
          </a:xfrm>
          <a:prstGeom prst="rect">
            <a:avLst/>
          </a:prstGeom>
        </p:spPr>
        <p:txBody>
          <a:bodyPr/>
          <a:lstStyle/>
          <a:p>
            <a:endParaRPr lang="en-US"/>
          </a:p>
        </p:txBody>
      </p:sp>
      <p:sp>
        <p:nvSpPr>
          <p:cNvPr id="5" name="Rectangle 4">
            <a:extLst>
              <a:ext uri="{FF2B5EF4-FFF2-40B4-BE49-F238E27FC236}">
                <a16:creationId xmlns:a16="http://schemas.microsoft.com/office/drawing/2014/main" id="{5CBDE846-FDEF-DC1E-8DD3-18FB761D4DC0}"/>
              </a:ext>
            </a:extLst>
          </p:cNvPr>
          <p:cNvSpPr/>
          <p:nvPr userDrawn="1"/>
        </p:nvSpPr>
        <p:spPr>
          <a:xfrm>
            <a:off x="-1"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yellow rectangular shape with black outline&#10;&#10;Description automatically generated">
            <a:extLst>
              <a:ext uri="{FF2B5EF4-FFF2-40B4-BE49-F238E27FC236}">
                <a16:creationId xmlns:a16="http://schemas.microsoft.com/office/drawing/2014/main" id="{1574850D-D340-CB88-791D-DCA382B05FB7}"/>
              </a:ext>
            </a:extLst>
          </p:cNvPr>
          <p:cNvPicPr>
            <a:picLocks noChangeAspect="1"/>
          </p:cNvPicPr>
          <p:nvPr userDrawn="1"/>
        </p:nvPicPr>
        <p:blipFill>
          <a:blip r:embed="rId2"/>
          <a:stretch>
            <a:fillRect/>
          </a:stretch>
        </p:blipFill>
        <p:spPr>
          <a:xfrm>
            <a:off x="2131994" y="3186121"/>
            <a:ext cx="789358" cy="485758"/>
          </a:xfrm>
          <a:prstGeom prst="rect">
            <a:avLst/>
          </a:prstGeom>
        </p:spPr>
      </p:pic>
    </p:spTree>
    <p:extLst>
      <p:ext uri="{BB962C8B-B14F-4D97-AF65-F5344CB8AC3E}">
        <p14:creationId xmlns:p14="http://schemas.microsoft.com/office/powerpoint/2010/main" val="144735205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 Light">
    <p:bg>
      <p:bgRef idx="1001">
        <a:schemeClr val="bg2"/>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A9C1E-832F-4945-06EB-4D1F66AFCC40}"/>
              </a:ext>
            </a:extLst>
          </p:cNvPr>
          <p:cNvSpPr>
            <a:spLocks noGrp="1"/>
          </p:cNvSpPr>
          <p:nvPr>
            <p:ph idx="1"/>
          </p:nvPr>
        </p:nvSpPr>
        <p:spPr>
          <a:xfrm>
            <a:off x="5183188" y="457201"/>
            <a:ext cx="6172200" cy="5141625"/>
          </a:xfrm>
          <a:prstGeom prst="rect">
            <a:avLst/>
          </a:prstGeom>
        </p:spPr>
        <p:txBody>
          <a:bodyPr>
            <a:normAutofit/>
          </a:bodyPr>
          <a:lstStyle>
            <a:lvl1pPr marL="0" indent="0">
              <a:buClr>
                <a:schemeClr val="tx2"/>
              </a:buClr>
              <a:buFont typeface="Arial" panose="020B0604020202020204" pitchFamily="34" charset="0"/>
              <a:buNone/>
              <a:defRPr sz="2000">
                <a:solidFill>
                  <a:schemeClr val="bg1"/>
                </a:solidFill>
              </a:defRPr>
            </a:lvl1pPr>
            <a:lvl2pPr marL="685800" indent="-228600">
              <a:buClr>
                <a:schemeClr val="tx2"/>
              </a:buClr>
              <a:buFont typeface="Arial" panose="020B0604020202020204" pitchFamily="34" charset="0"/>
              <a:buChar char="•"/>
              <a:defRPr sz="1800">
                <a:solidFill>
                  <a:schemeClr val="bg1"/>
                </a:solidFill>
              </a:defRPr>
            </a:lvl2pPr>
            <a:lvl3pPr marL="1143000" indent="-228600">
              <a:buClr>
                <a:schemeClr val="tx2"/>
              </a:buClr>
              <a:buFont typeface="Arial" panose="020B0604020202020204" pitchFamily="34" charset="0"/>
              <a:buChar char="•"/>
              <a:defRPr sz="1600">
                <a:solidFill>
                  <a:schemeClr val="bg1"/>
                </a:solidFill>
              </a:defRPr>
            </a:lvl3pPr>
            <a:lvl4pPr marL="1600200" indent="-228600">
              <a:buClr>
                <a:schemeClr val="tx2"/>
              </a:buClr>
              <a:buFont typeface="Arial" panose="020B0604020202020204" pitchFamily="34" charset="0"/>
              <a:buChar char="•"/>
              <a:defRPr sz="1400">
                <a:solidFill>
                  <a:schemeClr val="bg1"/>
                </a:solidFill>
              </a:defRPr>
            </a:lvl4pPr>
            <a:lvl5pPr marL="2057400" indent="-228600">
              <a:buClr>
                <a:schemeClr val="tx2"/>
              </a:buClr>
              <a:buFont typeface="Arial" panose="020B0604020202020204" pitchFamily="34" charset="0"/>
              <a:buChar char="•"/>
              <a:defRPr sz="14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1A1149D9-FF90-88C5-EB7E-7448A6739CB9}"/>
              </a:ext>
            </a:extLst>
          </p:cNvPr>
          <p:cNvSpPr>
            <a:spLocks noGrp="1"/>
          </p:cNvSpPr>
          <p:nvPr>
            <p:ph type="title"/>
          </p:nvPr>
        </p:nvSpPr>
        <p:spPr>
          <a:xfrm>
            <a:off x="839788" y="457200"/>
            <a:ext cx="3932237" cy="839449"/>
          </a:xfrm>
          <a:prstGeom prst="rect">
            <a:avLst/>
          </a:prstGeom>
        </p:spPr>
        <p:txBody>
          <a:bodyPr anchor="t">
            <a:normAutofit/>
          </a:bodyPr>
          <a:lstStyle>
            <a:lvl1pPr>
              <a:defRPr sz="2400">
                <a:solidFill>
                  <a:schemeClr val="bg1"/>
                </a:solidFill>
              </a:defRPr>
            </a:lvl1pPr>
          </a:lstStyle>
          <a:p>
            <a:r>
              <a:rPr lang="en-US" dirty="0"/>
              <a:t>Click to edit Master title style</a:t>
            </a:r>
          </a:p>
        </p:txBody>
      </p:sp>
      <p:sp>
        <p:nvSpPr>
          <p:cNvPr id="7" name="Text Placeholder 3">
            <a:extLst>
              <a:ext uri="{FF2B5EF4-FFF2-40B4-BE49-F238E27FC236}">
                <a16:creationId xmlns:a16="http://schemas.microsoft.com/office/drawing/2014/main" id="{FC3D1AEA-348D-68F4-9D11-D0ED38FBD81B}"/>
              </a:ext>
            </a:extLst>
          </p:cNvPr>
          <p:cNvSpPr>
            <a:spLocks noGrp="1"/>
          </p:cNvSpPr>
          <p:nvPr>
            <p:ph type="body" sz="half" idx="2"/>
          </p:nvPr>
        </p:nvSpPr>
        <p:spPr>
          <a:xfrm>
            <a:off x="839788" y="1461542"/>
            <a:ext cx="3932237" cy="4137284"/>
          </a:xfrm>
          <a:prstGeom prst="rect">
            <a:avLst/>
          </a:prstGeom>
        </p:spPr>
        <p:txBody>
          <a:bodyPr>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Rectangle 1">
            <a:extLst>
              <a:ext uri="{FF2B5EF4-FFF2-40B4-BE49-F238E27FC236}">
                <a16:creationId xmlns:a16="http://schemas.microsoft.com/office/drawing/2014/main" id="{F43760E2-643C-3559-21E4-CFF26A26443D}"/>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yellow rectangular shape with black outline&#10;&#10;Description automatically generated">
            <a:extLst>
              <a:ext uri="{FF2B5EF4-FFF2-40B4-BE49-F238E27FC236}">
                <a16:creationId xmlns:a16="http://schemas.microsoft.com/office/drawing/2014/main" id="{CD56A611-BB6E-1156-68BC-65B965204575}"/>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57761356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 with Caption - L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A9C1E-832F-4945-06EB-4D1F66AFCC40}"/>
              </a:ext>
            </a:extLst>
          </p:cNvPr>
          <p:cNvSpPr>
            <a:spLocks noGrp="1"/>
          </p:cNvSpPr>
          <p:nvPr>
            <p:ph idx="1"/>
          </p:nvPr>
        </p:nvSpPr>
        <p:spPr>
          <a:xfrm>
            <a:off x="5183188" y="457201"/>
            <a:ext cx="6172200" cy="5141625"/>
          </a:xfrm>
          <a:prstGeom prst="rect">
            <a:avLst/>
          </a:prstGeom>
        </p:spPr>
        <p:txBody>
          <a:bodyPr>
            <a:normAutofit/>
          </a:bodyPr>
          <a:lstStyle>
            <a:lvl1pPr marL="0" indent="0">
              <a:buClr>
                <a:schemeClr val="tx2"/>
              </a:buClr>
              <a:buFont typeface="Arial" panose="020B0604020202020204" pitchFamily="34" charset="0"/>
              <a:buNone/>
              <a:defRPr sz="2000">
                <a:solidFill>
                  <a:srgbClr val="000000"/>
                </a:solidFill>
              </a:defRPr>
            </a:lvl1pPr>
            <a:lvl2pPr marL="685800" indent="-228600">
              <a:buClr>
                <a:schemeClr val="tx2"/>
              </a:buClr>
              <a:buFont typeface="Arial" panose="020B0604020202020204" pitchFamily="34" charset="0"/>
              <a:buChar char="•"/>
              <a:defRPr sz="1800">
                <a:solidFill>
                  <a:srgbClr val="000000"/>
                </a:solidFill>
              </a:defRPr>
            </a:lvl2pPr>
            <a:lvl3pPr marL="1143000" indent="-228600">
              <a:buClr>
                <a:schemeClr val="tx2"/>
              </a:buClr>
              <a:buFont typeface="Arial" panose="020B0604020202020204" pitchFamily="34" charset="0"/>
              <a:buChar char="•"/>
              <a:defRPr sz="1600">
                <a:solidFill>
                  <a:srgbClr val="000000"/>
                </a:solidFill>
              </a:defRPr>
            </a:lvl3pPr>
            <a:lvl4pPr marL="1600200" indent="-228600">
              <a:buClr>
                <a:schemeClr val="tx2"/>
              </a:buClr>
              <a:buFont typeface="Arial" panose="020B0604020202020204" pitchFamily="34" charset="0"/>
              <a:buChar char="•"/>
              <a:defRPr sz="1400">
                <a:solidFill>
                  <a:srgbClr val="000000"/>
                </a:solidFill>
              </a:defRPr>
            </a:lvl4pPr>
            <a:lvl5pPr marL="2057400" indent="-228600">
              <a:buClr>
                <a:schemeClr val="tx2"/>
              </a:buClr>
              <a:buFont typeface="Arial" panose="020B0604020202020204" pitchFamily="34" charset="0"/>
              <a:buChar char="•"/>
              <a:defRPr sz="1400">
                <a:solidFill>
                  <a:srgbClr val="000000"/>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a:extLst>
              <a:ext uri="{FF2B5EF4-FFF2-40B4-BE49-F238E27FC236}">
                <a16:creationId xmlns:a16="http://schemas.microsoft.com/office/drawing/2014/main" id="{78E75D84-4CA1-B518-E011-4D3D9308A81B}"/>
              </a:ext>
            </a:extLst>
          </p:cNvPr>
          <p:cNvSpPr>
            <a:spLocks noGrp="1"/>
          </p:cNvSpPr>
          <p:nvPr>
            <p:ph type="title"/>
          </p:nvPr>
        </p:nvSpPr>
        <p:spPr>
          <a:xfrm>
            <a:off x="839788" y="457200"/>
            <a:ext cx="3932237" cy="839449"/>
          </a:xfrm>
          <a:prstGeom prst="rect">
            <a:avLst/>
          </a:prstGeom>
        </p:spPr>
        <p:txBody>
          <a:bodyPr anchor="t">
            <a:normAutofit/>
          </a:bodyPr>
          <a:lstStyle>
            <a:lvl1pPr>
              <a:defRPr sz="2400">
                <a:solidFill>
                  <a:srgbClr val="000000"/>
                </a:solidFill>
              </a:defRPr>
            </a:lvl1pPr>
          </a:lstStyle>
          <a:p>
            <a:r>
              <a:rPr lang="en-US" dirty="0"/>
              <a:t>Click to edit Master title style</a:t>
            </a:r>
          </a:p>
        </p:txBody>
      </p:sp>
      <p:sp>
        <p:nvSpPr>
          <p:cNvPr id="6" name="Text Placeholder 3">
            <a:extLst>
              <a:ext uri="{FF2B5EF4-FFF2-40B4-BE49-F238E27FC236}">
                <a16:creationId xmlns:a16="http://schemas.microsoft.com/office/drawing/2014/main" id="{29E3BF2A-4048-1EAA-71D0-9DB88253B4AA}"/>
              </a:ext>
            </a:extLst>
          </p:cNvPr>
          <p:cNvSpPr>
            <a:spLocks noGrp="1"/>
          </p:cNvSpPr>
          <p:nvPr>
            <p:ph type="body" sz="half" idx="2"/>
          </p:nvPr>
        </p:nvSpPr>
        <p:spPr>
          <a:xfrm>
            <a:off x="839788" y="1461542"/>
            <a:ext cx="3932237" cy="4137284"/>
          </a:xfrm>
          <a:prstGeom prst="rect">
            <a:avLst/>
          </a:prstGeom>
        </p:spPr>
        <p:txBody>
          <a:bodyPr>
            <a:normAutofit/>
          </a:bodyPr>
          <a:lstStyle>
            <a:lvl1pPr marL="0" indent="0">
              <a:buNone/>
              <a:defRPr sz="1200">
                <a:solidFill>
                  <a:srgbClr val="00000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Rectangle 1">
            <a:extLst>
              <a:ext uri="{FF2B5EF4-FFF2-40B4-BE49-F238E27FC236}">
                <a16:creationId xmlns:a16="http://schemas.microsoft.com/office/drawing/2014/main" id="{7F2343A7-DC91-ED69-13BF-EC8E358C4F2D}"/>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yellow rectangular shape with black outline&#10;&#10;Description automatically generated">
            <a:extLst>
              <a:ext uri="{FF2B5EF4-FFF2-40B4-BE49-F238E27FC236}">
                <a16:creationId xmlns:a16="http://schemas.microsoft.com/office/drawing/2014/main" id="{98EC929D-F575-D0AD-5F5E-52929F2DC3B7}"/>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1572568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0A39-88A8-9113-C6A3-97F8C224FB4E}"/>
              </a:ext>
            </a:extLst>
          </p:cNvPr>
          <p:cNvSpPr>
            <a:spLocks noGrp="1"/>
          </p:cNvSpPr>
          <p:nvPr>
            <p:ph type="ctrTitle"/>
          </p:nvPr>
        </p:nvSpPr>
        <p:spPr>
          <a:xfrm>
            <a:off x="1524000" y="1122363"/>
            <a:ext cx="9144000" cy="2387600"/>
          </a:xfrm>
        </p:spPr>
        <p:txBody>
          <a:bodyPr anchor="b"/>
          <a:lstStyle>
            <a:lvl1pPr algn="ctr">
              <a:defRPr sz="6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8DDE8B68-53E3-C023-1A13-95CC5658C32E}"/>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Rectangle 5">
            <a:extLst>
              <a:ext uri="{FF2B5EF4-FFF2-40B4-BE49-F238E27FC236}">
                <a16:creationId xmlns:a16="http://schemas.microsoft.com/office/drawing/2014/main" id="{3DF7E310-67BC-F543-4462-2C1D952828F2}"/>
              </a:ext>
            </a:extLst>
          </p:cNvPr>
          <p:cNvSpPr/>
          <p:nvPr userDrawn="1"/>
        </p:nvSpPr>
        <p:spPr>
          <a:xfrm>
            <a:off x="0" y="5946784"/>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black background with white letters&#10;&#10;Description automatically generated">
            <a:extLst>
              <a:ext uri="{FF2B5EF4-FFF2-40B4-BE49-F238E27FC236}">
                <a16:creationId xmlns:a16="http://schemas.microsoft.com/office/drawing/2014/main" id="{48C43E03-5907-FC52-1E76-D4EF9B4F8822}"/>
              </a:ext>
            </a:extLst>
          </p:cNvPr>
          <p:cNvPicPr>
            <a:picLocks noChangeAspect="1"/>
          </p:cNvPicPr>
          <p:nvPr userDrawn="1"/>
        </p:nvPicPr>
        <p:blipFill rotWithShape="1">
          <a:blip r:embed="rId2"/>
          <a:srcRect l="4639" r="5161"/>
          <a:stretch/>
        </p:blipFill>
        <p:spPr>
          <a:xfrm>
            <a:off x="4364636" y="5970927"/>
            <a:ext cx="3462726" cy="789725"/>
          </a:xfrm>
          <a:prstGeom prst="rect">
            <a:avLst/>
          </a:prstGeom>
        </p:spPr>
      </p:pic>
    </p:spTree>
    <p:extLst>
      <p:ext uri="{BB962C8B-B14F-4D97-AF65-F5344CB8AC3E}">
        <p14:creationId xmlns:p14="http://schemas.microsoft.com/office/powerpoint/2010/main" val="8421980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Content, Imag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a:prstGeom prst="rect">
            <a:avLst/>
          </a:prstGeom>
        </p:spPr>
        <p:txBody>
          <a:bodyPr/>
          <a:lstStyle>
            <a:lvl1pPr>
              <a:defRPr sz="36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a:prstGeom prst="rect">
            <a:avLst/>
          </a:prstGeom>
        </p:spPr>
        <p:txBody>
          <a:bodyPr/>
          <a:lstStyle>
            <a:lvl1pPr marL="0" indent="0">
              <a:buFontTx/>
              <a:buNone/>
              <a:defRPr sz="2000" b="1">
                <a:solidFill>
                  <a:schemeClr val="bg1"/>
                </a:solidFill>
              </a:defRPr>
            </a:lvl1pPr>
            <a:lvl2pPr marL="685800" indent="-228600">
              <a:buClr>
                <a:schemeClr val="tx2"/>
              </a:buClr>
              <a:buFont typeface="Arial" panose="020B0604020202020204" pitchFamily="34" charset="0"/>
              <a:buChar char="•"/>
              <a:defRPr sz="1800">
                <a:solidFill>
                  <a:schemeClr val="bg1"/>
                </a:solidFill>
              </a:defRPr>
            </a:lvl2pPr>
            <a:lvl3pPr marL="1143000" indent="-228600">
              <a:buClr>
                <a:schemeClr val="tx2"/>
              </a:buClr>
              <a:buFont typeface="Arial" panose="020B0604020202020204" pitchFamily="34" charset="0"/>
              <a:buChar char="•"/>
              <a:defRPr sz="1600">
                <a:solidFill>
                  <a:schemeClr val="bg1"/>
                </a:solidFill>
              </a:defRPr>
            </a:lvl3pPr>
            <a:lvl4pPr marL="1600200" indent="-228600">
              <a:buClr>
                <a:schemeClr val="tx2"/>
              </a:buClr>
              <a:buFont typeface="Arial" panose="020B0604020202020204" pitchFamily="34" charset="0"/>
              <a:buChar char="•"/>
              <a:defRPr sz="1400">
                <a:solidFill>
                  <a:schemeClr val="bg1"/>
                </a:solidFill>
              </a:defRPr>
            </a:lvl4pPr>
            <a:lvl5pPr marL="2057400" indent="-228600">
              <a:buClr>
                <a:schemeClr val="tx2"/>
              </a:buClr>
              <a:buFont typeface="Arial" panose="020B0604020202020204" pitchFamily="34" charset="0"/>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Image" descr="Image">
            <a:extLst>
              <a:ext uri="{FF2B5EF4-FFF2-40B4-BE49-F238E27FC236}">
                <a16:creationId xmlns:a16="http://schemas.microsoft.com/office/drawing/2014/main" id="{5E05667A-1922-5DB4-5DBF-4FE41D11FC0C}"/>
              </a:ext>
            </a:extLst>
          </p:cNvPr>
          <p:cNvPicPr>
            <a:picLocks noChangeAspect="1"/>
          </p:cNvPicPr>
          <p:nvPr userDrawn="1"/>
        </p:nvPicPr>
        <p:blipFill>
          <a:blip r:embed="rId2"/>
          <a:stretch>
            <a:fillRect/>
          </a:stretch>
        </p:blipFill>
        <p:spPr>
          <a:xfrm>
            <a:off x="1726" y="-1"/>
            <a:ext cx="2847925" cy="6858001"/>
          </a:xfrm>
          <a:prstGeom prst="rect">
            <a:avLst/>
          </a:prstGeom>
          <a:ln w="12700">
            <a:miter lim="400000"/>
          </a:ln>
        </p:spPr>
      </p:pic>
      <p:sp>
        <p:nvSpPr>
          <p:cNvPr id="6" name="Picture Placeholder 5">
            <a:extLst>
              <a:ext uri="{FF2B5EF4-FFF2-40B4-BE49-F238E27FC236}">
                <a16:creationId xmlns:a16="http://schemas.microsoft.com/office/drawing/2014/main" id="{F303C845-F8FE-8860-78AB-04A8D86F05BC}"/>
              </a:ext>
            </a:extLst>
          </p:cNvPr>
          <p:cNvSpPr>
            <a:spLocks noGrp="1"/>
          </p:cNvSpPr>
          <p:nvPr>
            <p:ph type="pic" sz="quarter" idx="10"/>
          </p:nvPr>
        </p:nvSpPr>
        <p:spPr>
          <a:xfrm>
            <a:off x="7609840" y="1825625"/>
            <a:ext cx="3743960" cy="4351338"/>
          </a:xfrm>
          <a:prstGeom prst="rect">
            <a:avLst/>
          </a:prstGeom>
        </p:spPr>
        <p:txBody>
          <a:bodyPr>
            <a:normAutofit/>
          </a:bodyPr>
          <a:lstStyle>
            <a:lvl1pPr>
              <a:defRPr sz="2000">
                <a:solidFill>
                  <a:schemeClr val="bg1"/>
                </a:solidFill>
              </a:defRPr>
            </a:lvl1pPr>
          </a:lstStyle>
          <a:p>
            <a:r>
              <a:rPr lang="en-US" dirty="0"/>
              <a:t>Click icon to add picture</a:t>
            </a:r>
          </a:p>
        </p:txBody>
      </p:sp>
    </p:spTree>
    <p:extLst>
      <p:ext uri="{BB962C8B-B14F-4D97-AF65-F5344CB8AC3E}">
        <p14:creationId xmlns:p14="http://schemas.microsoft.com/office/powerpoint/2010/main" val="259166103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Content, Image -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a:prstGeom prst="rect">
            <a:avLst/>
          </a:prstGeom>
        </p:spPr>
        <p:txBody>
          <a:bodyPr/>
          <a:lstStyle>
            <a:lvl1pPr>
              <a:defRPr sz="3600">
                <a:solidFill>
                  <a:srgbClr val="00000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a:prstGeom prst="rect">
            <a:avLst/>
          </a:prstGeom>
        </p:spPr>
        <p:txBody>
          <a:bodyPr/>
          <a:lstStyle>
            <a:lvl1pPr marL="0" indent="0">
              <a:buFont typeface="Arial" panose="020B0604020202020204" pitchFamily="34" charset="0"/>
              <a:buNone/>
              <a:defRPr sz="2000" b="1">
                <a:solidFill>
                  <a:srgbClr val="000000"/>
                </a:solidFill>
              </a:defRPr>
            </a:lvl1pPr>
            <a:lvl2pPr marL="685800" indent="-228600">
              <a:buClr>
                <a:schemeClr val="tx2"/>
              </a:buClr>
              <a:buFont typeface="Arial" panose="020B0604020202020204" pitchFamily="34" charset="0"/>
              <a:buChar char="•"/>
              <a:defRPr sz="1800">
                <a:solidFill>
                  <a:srgbClr val="000000"/>
                </a:solidFill>
              </a:defRPr>
            </a:lvl2pPr>
            <a:lvl3pPr marL="1143000" indent="-228600">
              <a:buClr>
                <a:schemeClr val="tx2"/>
              </a:buClr>
              <a:buFont typeface="Arial" panose="020B0604020202020204" pitchFamily="34" charset="0"/>
              <a:buChar char="•"/>
              <a:defRPr sz="1600">
                <a:solidFill>
                  <a:srgbClr val="000000"/>
                </a:solidFill>
              </a:defRPr>
            </a:lvl3pPr>
            <a:lvl4pPr marL="1600200" indent="-228600">
              <a:buClr>
                <a:schemeClr val="tx2"/>
              </a:buClr>
              <a:buFont typeface="Arial" panose="020B0604020202020204" pitchFamily="34" charset="0"/>
              <a:buChar char="•"/>
              <a:defRPr sz="1400">
                <a:solidFill>
                  <a:srgbClr val="000000"/>
                </a:solidFill>
              </a:defRPr>
            </a:lvl4pPr>
            <a:lvl5pPr marL="2057400" indent="-228600">
              <a:buClr>
                <a:schemeClr val="tx2"/>
              </a:buClr>
              <a:buFont typeface="Arial" panose="020B0604020202020204" pitchFamily="34" charset="0"/>
              <a:buChar cha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F303C845-F8FE-8860-78AB-04A8D86F05BC}"/>
              </a:ext>
            </a:extLst>
          </p:cNvPr>
          <p:cNvSpPr>
            <a:spLocks noGrp="1"/>
          </p:cNvSpPr>
          <p:nvPr>
            <p:ph type="pic" sz="quarter" idx="10"/>
          </p:nvPr>
        </p:nvSpPr>
        <p:spPr>
          <a:xfrm>
            <a:off x="7609840" y="1825625"/>
            <a:ext cx="3743960" cy="4351338"/>
          </a:xfrm>
          <a:prstGeom prst="rect">
            <a:avLst/>
          </a:prstGeom>
        </p:spPr>
        <p:txBody>
          <a:bodyPr>
            <a:normAutofit/>
          </a:bodyPr>
          <a:lstStyle>
            <a:lvl1pPr>
              <a:defRPr sz="2000">
                <a:solidFill>
                  <a:srgbClr val="000000"/>
                </a:solidFill>
              </a:defRPr>
            </a:lvl1pPr>
          </a:lstStyle>
          <a:p>
            <a:r>
              <a:rPr lang="en-US"/>
              <a:t>Click icon to add picture</a:t>
            </a:r>
          </a:p>
        </p:txBody>
      </p:sp>
      <p:sp>
        <p:nvSpPr>
          <p:cNvPr id="5" name="Rectangle 4">
            <a:extLst>
              <a:ext uri="{FF2B5EF4-FFF2-40B4-BE49-F238E27FC236}">
                <a16:creationId xmlns:a16="http://schemas.microsoft.com/office/drawing/2014/main" id="{72EE9973-E907-0A17-46C0-F6A08E301EA2}"/>
              </a:ext>
            </a:extLst>
          </p:cNvPr>
          <p:cNvSpPr/>
          <p:nvPr userDrawn="1"/>
        </p:nvSpPr>
        <p:spPr>
          <a:xfrm>
            <a:off x="-1"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rectangular shape with black outline&#10;&#10;Description automatically generated">
            <a:extLst>
              <a:ext uri="{FF2B5EF4-FFF2-40B4-BE49-F238E27FC236}">
                <a16:creationId xmlns:a16="http://schemas.microsoft.com/office/drawing/2014/main" id="{5FB02E5A-AE1A-FD3D-8C88-2623723A36B9}"/>
              </a:ext>
            </a:extLst>
          </p:cNvPr>
          <p:cNvPicPr>
            <a:picLocks noChangeAspect="1"/>
          </p:cNvPicPr>
          <p:nvPr userDrawn="1"/>
        </p:nvPicPr>
        <p:blipFill>
          <a:blip r:embed="rId2"/>
          <a:stretch>
            <a:fillRect/>
          </a:stretch>
        </p:blipFill>
        <p:spPr>
          <a:xfrm>
            <a:off x="2131994" y="3186121"/>
            <a:ext cx="789358" cy="485758"/>
          </a:xfrm>
          <a:prstGeom prst="rect">
            <a:avLst/>
          </a:prstGeom>
        </p:spPr>
      </p:pic>
    </p:spTree>
    <p:extLst>
      <p:ext uri="{BB962C8B-B14F-4D97-AF65-F5344CB8AC3E}">
        <p14:creationId xmlns:p14="http://schemas.microsoft.com/office/powerpoint/2010/main" val="83898908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DF2E-84AD-0B1B-5036-686719F59369}"/>
              </a:ext>
            </a:extLst>
          </p:cNvPr>
          <p:cNvSpPr>
            <a:spLocks noGrp="1"/>
          </p:cNvSpPr>
          <p:nvPr>
            <p:ph type="title"/>
          </p:nvPr>
        </p:nvSpPr>
        <p:spPr>
          <a:xfrm>
            <a:off x="839788" y="365125"/>
            <a:ext cx="10515600" cy="1325563"/>
          </a:xfrm>
          <a:prstGeom prst="rect">
            <a:avLst/>
          </a:prstGeom>
        </p:spPr>
        <p:txBody>
          <a:bodyPr>
            <a:normAutofit/>
          </a:bodyPr>
          <a:lstStyle>
            <a:lvl1pPr>
              <a:defRPr sz="32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CEE5A7-1AAE-614A-23C1-D60D9360E312}"/>
              </a:ext>
            </a:extLst>
          </p:cNvPr>
          <p:cNvSpPr>
            <a:spLocks noGrp="1"/>
          </p:cNvSpPr>
          <p:nvPr>
            <p:ph type="body" idx="1"/>
          </p:nvPr>
        </p:nvSpPr>
        <p:spPr>
          <a:xfrm>
            <a:off x="839788" y="1681163"/>
            <a:ext cx="5157787" cy="823912"/>
          </a:xfrm>
          <a:prstGeom prst="rect">
            <a:avLst/>
          </a:prstGeom>
        </p:spPr>
        <p:txBody>
          <a:bodyPr anchor="t"/>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49764-ACF2-07A5-B636-05B9F0196D19}"/>
              </a:ext>
            </a:extLst>
          </p:cNvPr>
          <p:cNvSpPr>
            <a:spLocks noGrp="1"/>
          </p:cNvSpPr>
          <p:nvPr>
            <p:ph sz="half" idx="2"/>
          </p:nvPr>
        </p:nvSpPr>
        <p:spPr>
          <a:xfrm>
            <a:off x="839788" y="2505075"/>
            <a:ext cx="5157787" cy="3146217"/>
          </a:xfrm>
          <a:prstGeom prst="rect">
            <a:avLst/>
          </a:prstGeom>
        </p:spPr>
        <p:txBody>
          <a:bodyPr>
            <a:normAutofit/>
          </a:bodyPr>
          <a:lstStyle>
            <a:lvl1pPr marL="0" indent="0">
              <a:buClr>
                <a:schemeClr val="tx2"/>
              </a:buClr>
              <a:buFont typeface="Arial" panose="020B0604020202020204" pitchFamily="34" charset="0"/>
              <a:buNone/>
              <a:defRPr sz="2000">
                <a:solidFill>
                  <a:schemeClr val="bg1"/>
                </a:solidFill>
              </a:defRPr>
            </a:lvl1pPr>
            <a:lvl2pPr marL="800100" indent="-342900">
              <a:buClr>
                <a:schemeClr val="tx2"/>
              </a:buClr>
              <a:buFont typeface="Arial" panose="020B0604020202020204" pitchFamily="34" charset="0"/>
              <a:buChar char="•"/>
              <a:defRPr sz="1800">
                <a:solidFill>
                  <a:schemeClr val="bg1"/>
                </a:solidFill>
              </a:defRPr>
            </a:lvl2pPr>
            <a:lvl3pPr marL="1257300" indent="-342900">
              <a:buClr>
                <a:schemeClr val="tx2"/>
              </a:buClr>
              <a:buFont typeface="Arial" panose="020B0604020202020204" pitchFamily="34" charset="0"/>
              <a:buChar char="•"/>
              <a:defRPr sz="1600">
                <a:solidFill>
                  <a:schemeClr val="bg1"/>
                </a:solidFill>
              </a:defRPr>
            </a:lvl3pPr>
            <a:lvl4pPr marL="1657350" indent="-285750">
              <a:buClr>
                <a:schemeClr val="tx2"/>
              </a:buClr>
              <a:buFont typeface="Arial" panose="020B0604020202020204" pitchFamily="34" charset="0"/>
              <a:buChar char="•"/>
              <a:defRPr sz="1400">
                <a:solidFill>
                  <a:schemeClr val="bg1"/>
                </a:solidFill>
              </a:defRPr>
            </a:lvl4pPr>
            <a:lvl5pPr marL="2114550" indent="-285750">
              <a:buClr>
                <a:schemeClr val="tx2"/>
              </a:buClr>
              <a:buFont typeface="Arial" panose="020B0604020202020204" pitchFamily="34" charset="0"/>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AD2C4DE3-DEBD-3E1C-DBB2-6CEB00D01298}"/>
              </a:ext>
            </a:extLst>
          </p:cNvPr>
          <p:cNvSpPr>
            <a:spLocks noGrp="1"/>
          </p:cNvSpPr>
          <p:nvPr>
            <p:ph sz="quarter" idx="4"/>
          </p:nvPr>
        </p:nvSpPr>
        <p:spPr>
          <a:xfrm>
            <a:off x="6172200" y="1681163"/>
            <a:ext cx="5183188" cy="3970129"/>
          </a:xfrm>
          <a:prstGeom prst="rect">
            <a:avLst/>
          </a:prstGeom>
        </p:spPr>
        <p:txBody>
          <a:bodyPr>
            <a:normAutofit/>
          </a:bodyPr>
          <a:lstStyle>
            <a:lvl1pPr marL="0" indent="0">
              <a:buClr>
                <a:schemeClr val="accent2"/>
              </a:buClr>
              <a:buFont typeface="+mj-lt"/>
              <a:buNone/>
              <a:defRPr sz="2000">
                <a:solidFill>
                  <a:schemeClr val="bg1"/>
                </a:solidFill>
              </a:defRPr>
            </a:lvl1pPr>
            <a:lvl2pPr marL="914400" indent="-457200">
              <a:buClr>
                <a:schemeClr val="accent2"/>
              </a:buClr>
              <a:buFont typeface="+mj-lt"/>
              <a:buAutoNum type="arabicPeriod"/>
              <a:defRPr sz="1800">
                <a:solidFill>
                  <a:schemeClr val="bg1"/>
                </a:solidFill>
              </a:defRPr>
            </a:lvl2pPr>
            <a:lvl3pPr marL="1371600" indent="-457200">
              <a:buClr>
                <a:schemeClr val="accent2"/>
              </a:buClr>
              <a:buFont typeface="+mj-lt"/>
              <a:buAutoNum type="arabicPeriod"/>
              <a:defRPr sz="1600">
                <a:solidFill>
                  <a:schemeClr val="bg1"/>
                </a:solidFill>
              </a:defRPr>
            </a:lvl3pPr>
            <a:lvl4pPr marL="1714500" indent="-342900">
              <a:buClr>
                <a:schemeClr val="accent2"/>
              </a:buClr>
              <a:buFont typeface="+mj-lt"/>
              <a:buAutoNum type="arabicPeriod"/>
              <a:defRPr sz="1400">
                <a:solidFill>
                  <a:schemeClr val="bg1"/>
                </a:solidFill>
              </a:defRPr>
            </a:lvl4pPr>
            <a:lvl5pPr marL="2171700" indent="-342900">
              <a:buClr>
                <a:schemeClr val="accent2"/>
              </a:buClr>
              <a:buFont typeface="+mj-lt"/>
              <a:buAutoNum type="arabicPeriod"/>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496DFC34-2A6C-8349-48E9-E7FA7C74E2DC}"/>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rectangular shape with black outline&#10;&#10;Description automatically generated">
            <a:extLst>
              <a:ext uri="{FF2B5EF4-FFF2-40B4-BE49-F238E27FC236}">
                <a16:creationId xmlns:a16="http://schemas.microsoft.com/office/drawing/2014/main" id="{1A3E0536-91CE-2BBE-A7AE-826D008B2A6F}"/>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566205091"/>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mparison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DF2E-84AD-0B1B-5036-686719F59369}"/>
              </a:ext>
            </a:extLst>
          </p:cNvPr>
          <p:cNvSpPr>
            <a:spLocks noGrp="1"/>
          </p:cNvSpPr>
          <p:nvPr>
            <p:ph type="title"/>
          </p:nvPr>
        </p:nvSpPr>
        <p:spPr>
          <a:xfrm>
            <a:off x="839788" y="365125"/>
            <a:ext cx="10515600" cy="1325563"/>
          </a:xfrm>
          <a:prstGeom prst="rect">
            <a:avLst/>
          </a:prstGeom>
        </p:spPr>
        <p:txBody>
          <a:bodyPr>
            <a:normAutofit/>
          </a:bodyPr>
          <a:lstStyle>
            <a:lvl1pPr>
              <a:defRPr sz="3200">
                <a:solidFill>
                  <a:srgbClr val="0000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02CEE5A7-1AAE-614A-23C1-D60D9360E312}"/>
              </a:ext>
            </a:extLst>
          </p:cNvPr>
          <p:cNvSpPr>
            <a:spLocks noGrp="1"/>
          </p:cNvSpPr>
          <p:nvPr>
            <p:ph type="body" idx="1"/>
          </p:nvPr>
        </p:nvSpPr>
        <p:spPr>
          <a:xfrm>
            <a:off x="839788" y="1681163"/>
            <a:ext cx="5157787" cy="823912"/>
          </a:xfrm>
          <a:prstGeom prst="rect">
            <a:avLst/>
          </a:prstGeom>
        </p:spPr>
        <p:txBody>
          <a:bodyPr anchor="t"/>
          <a:lstStyle>
            <a:lvl1pPr marL="0" indent="0">
              <a:buNone/>
              <a:defRPr sz="18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49764-ACF2-07A5-B636-05B9F0196D19}"/>
              </a:ext>
            </a:extLst>
          </p:cNvPr>
          <p:cNvSpPr>
            <a:spLocks noGrp="1"/>
          </p:cNvSpPr>
          <p:nvPr>
            <p:ph sz="half" idx="2"/>
          </p:nvPr>
        </p:nvSpPr>
        <p:spPr>
          <a:xfrm>
            <a:off x="839788" y="2505075"/>
            <a:ext cx="5157787" cy="3116236"/>
          </a:xfrm>
          <a:prstGeom prst="rect">
            <a:avLst/>
          </a:prstGeom>
        </p:spPr>
        <p:txBody>
          <a:bodyPr>
            <a:normAutofit/>
          </a:bodyPr>
          <a:lstStyle>
            <a:lvl1pPr marL="0" indent="0">
              <a:buClr>
                <a:schemeClr val="tx2"/>
              </a:buClr>
              <a:buFont typeface="Arial" panose="020B0604020202020204" pitchFamily="34" charset="0"/>
              <a:buNone/>
              <a:defRPr sz="2000">
                <a:solidFill>
                  <a:srgbClr val="000000"/>
                </a:solidFill>
              </a:defRPr>
            </a:lvl1pPr>
            <a:lvl2pPr marL="800100" indent="-342900">
              <a:buClr>
                <a:schemeClr val="tx2"/>
              </a:buClr>
              <a:buFont typeface="Arial" panose="020B0604020202020204" pitchFamily="34" charset="0"/>
              <a:buChar char="•"/>
              <a:defRPr sz="1800">
                <a:solidFill>
                  <a:srgbClr val="000000"/>
                </a:solidFill>
              </a:defRPr>
            </a:lvl2pPr>
            <a:lvl3pPr marL="1257300" indent="-342900">
              <a:buClr>
                <a:schemeClr val="tx2"/>
              </a:buClr>
              <a:buFont typeface="Arial" panose="020B0604020202020204" pitchFamily="34" charset="0"/>
              <a:buChar char="•"/>
              <a:defRPr sz="1600">
                <a:solidFill>
                  <a:srgbClr val="000000"/>
                </a:solidFill>
              </a:defRPr>
            </a:lvl3pPr>
            <a:lvl4pPr marL="1657350" indent="-285750">
              <a:buClr>
                <a:schemeClr val="tx2"/>
              </a:buClr>
              <a:buFont typeface="Arial" panose="020B0604020202020204" pitchFamily="34" charset="0"/>
              <a:buChar char="•"/>
              <a:defRPr sz="1400">
                <a:solidFill>
                  <a:srgbClr val="000000"/>
                </a:solidFill>
              </a:defRPr>
            </a:lvl4pPr>
            <a:lvl5pPr marL="2114550" indent="-285750">
              <a:buClr>
                <a:schemeClr val="tx2"/>
              </a:buClr>
              <a:buFont typeface="Arial" panose="020B0604020202020204" pitchFamily="34" charset="0"/>
              <a:buChar cha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AD2C4DE3-DEBD-3E1C-DBB2-6CEB00D01298}"/>
              </a:ext>
            </a:extLst>
          </p:cNvPr>
          <p:cNvSpPr>
            <a:spLocks noGrp="1"/>
          </p:cNvSpPr>
          <p:nvPr>
            <p:ph sz="quarter" idx="4"/>
          </p:nvPr>
        </p:nvSpPr>
        <p:spPr>
          <a:xfrm>
            <a:off x="6172200" y="1681163"/>
            <a:ext cx="5183188" cy="3940148"/>
          </a:xfrm>
          <a:prstGeom prst="rect">
            <a:avLst/>
          </a:prstGeom>
        </p:spPr>
        <p:txBody>
          <a:bodyPr>
            <a:normAutofit/>
          </a:bodyPr>
          <a:lstStyle>
            <a:lvl1pPr marL="0" indent="0">
              <a:buClr>
                <a:schemeClr val="tx2"/>
              </a:buClr>
              <a:buFont typeface="+mj-lt"/>
              <a:buNone/>
              <a:defRPr sz="2000">
                <a:solidFill>
                  <a:srgbClr val="000000"/>
                </a:solidFill>
              </a:defRPr>
            </a:lvl1pPr>
            <a:lvl2pPr marL="914400" indent="-457200">
              <a:buClr>
                <a:schemeClr val="tx2"/>
              </a:buClr>
              <a:buFont typeface="+mj-lt"/>
              <a:buAutoNum type="arabicPeriod"/>
              <a:defRPr sz="1800">
                <a:solidFill>
                  <a:srgbClr val="000000"/>
                </a:solidFill>
              </a:defRPr>
            </a:lvl2pPr>
            <a:lvl3pPr marL="1371600" indent="-457200">
              <a:buClr>
                <a:schemeClr val="tx2"/>
              </a:buClr>
              <a:buFont typeface="+mj-lt"/>
              <a:buAutoNum type="arabicPeriod"/>
              <a:defRPr sz="1600">
                <a:solidFill>
                  <a:srgbClr val="000000"/>
                </a:solidFill>
              </a:defRPr>
            </a:lvl3pPr>
            <a:lvl4pPr marL="1714500" indent="-342900">
              <a:buClr>
                <a:schemeClr val="tx2"/>
              </a:buClr>
              <a:buFont typeface="+mj-lt"/>
              <a:buAutoNum type="arabicPeriod"/>
              <a:defRPr sz="1400">
                <a:solidFill>
                  <a:srgbClr val="000000"/>
                </a:solidFill>
              </a:defRPr>
            </a:lvl4pPr>
            <a:lvl5pPr marL="2171700" indent="-342900">
              <a:buClr>
                <a:schemeClr val="tx2"/>
              </a:buClr>
              <a:buFont typeface="+mj-lt"/>
              <a:buAutoNum type="arabicPeriod"/>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F0C3E78B-8E73-C83E-751A-33420334D345}"/>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rectangular shape with black outline&#10;&#10;Description automatically generated">
            <a:extLst>
              <a:ext uri="{FF2B5EF4-FFF2-40B4-BE49-F238E27FC236}">
                <a16:creationId xmlns:a16="http://schemas.microsoft.com/office/drawing/2014/main" id="{6D4B7466-3FBE-3F97-FC9B-05C15F749EE8}"/>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3761881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Content, Imag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a:prstGeom prst="rect">
            <a:avLst/>
          </a:prstGeom>
        </p:spPr>
        <p:txBody>
          <a:bodyPr>
            <a:normAutofit/>
          </a:bodyPr>
          <a:lstStyle>
            <a:lvl1pPr>
              <a:defRPr sz="32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a:prstGeom prst="rect">
            <a:avLst/>
          </a:prstGeom>
        </p:spPr>
        <p:txBody>
          <a:bodyPr>
            <a:normAutofit/>
          </a:bodyPr>
          <a:lstStyle>
            <a:lvl1pPr marL="0" indent="0">
              <a:buFont typeface="Arial" panose="020B0604020202020204" pitchFamily="34" charset="0"/>
              <a:buNone/>
              <a:defRPr sz="2000" b="1">
                <a:solidFill>
                  <a:schemeClr val="bg1"/>
                </a:solidFill>
              </a:defRPr>
            </a:lvl1pPr>
            <a:lvl2pPr marL="685800" indent="-228600">
              <a:buClr>
                <a:schemeClr val="tx2"/>
              </a:buClr>
              <a:buFont typeface="Arial" panose="020B0604020202020204" pitchFamily="34" charset="0"/>
              <a:buChar char="•"/>
              <a:defRPr sz="1800">
                <a:solidFill>
                  <a:schemeClr val="bg1"/>
                </a:solidFill>
              </a:defRPr>
            </a:lvl2pPr>
            <a:lvl3pPr marL="1143000" indent="-228600">
              <a:buClr>
                <a:schemeClr val="tx2"/>
              </a:buClr>
              <a:buFont typeface="Arial" panose="020B0604020202020204" pitchFamily="34" charset="0"/>
              <a:buChar char="•"/>
              <a:defRPr sz="1600">
                <a:solidFill>
                  <a:schemeClr val="bg1"/>
                </a:solidFill>
              </a:defRPr>
            </a:lvl3pPr>
            <a:lvl4pPr marL="1600200" indent="-228600">
              <a:buClr>
                <a:schemeClr val="tx2"/>
              </a:buClr>
              <a:buFont typeface="Arial" panose="020B0604020202020204" pitchFamily="34" charset="0"/>
              <a:buChar char="•"/>
              <a:defRPr sz="1400">
                <a:solidFill>
                  <a:schemeClr val="bg1"/>
                </a:solidFill>
              </a:defRPr>
            </a:lvl4pPr>
            <a:lvl5pPr marL="2057400" indent="-228600">
              <a:buClr>
                <a:schemeClr val="tx2"/>
              </a:buClr>
              <a:buFont typeface="Arial" panose="020B0604020202020204" pitchFamily="34" charset="0"/>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377C37A0-607A-0E4A-EA1D-59D3371E856B}"/>
              </a:ext>
            </a:extLst>
          </p:cNvPr>
          <p:cNvSpPr>
            <a:spLocks noGrp="1"/>
          </p:cNvSpPr>
          <p:nvPr>
            <p:ph type="pic" sz="quarter" idx="10"/>
          </p:nvPr>
        </p:nvSpPr>
        <p:spPr>
          <a:xfrm>
            <a:off x="7883525" y="1920875"/>
            <a:ext cx="3470275" cy="4256088"/>
          </a:xfrm>
          <a:prstGeom prst="rect">
            <a:avLst/>
          </a:prstGeom>
        </p:spPr>
        <p:txBody>
          <a:bodyPr/>
          <a:lstStyle/>
          <a:p>
            <a:endParaRPr lang="en-US"/>
          </a:p>
        </p:txBody>
      </p:sp>
      <p:sp>
        <p:nvSpPr>
          <p:cNvPr id="4" name="Rectangle 3">
            <a:extLst>
              <a:ext uri="{FF2B5EF4-FFF2-40B4-BE49-F238E27FC236}">
                <a16:creationId xmlns:a16="http://schemas.microsoft.com/office/drawing/2014/main" id="{2E485819-BA66-80BB-8AFB-FF8D0E47A1A4}"/>
              </a:ext>
            </a:extLst>
          </p:cNvPr>
          <p:cNvSpPr/>
          <p:nvPr userDrawn="1"/>
        </p:nvSpPr>
        <p:spPr>
          <a:xfrm>
            <a:off x="0"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yellow state with white text&#10;&#10;Description automatically generated">
            <a:extLst>
              <a:ext uri="{FF2B5EF4-FFF2-40B4-BE49-F238E27FC236}">
                <a16:creationId xmlns:a16="http://schemas.microsoft.com/office/drawing/2014/main" id="{F8C08DB2-9EAC-46EF-06DF-99FE64EC5068}"/>
              </a:ext>
            </a:extLst>
          </p:cNvPr>
          <p:cNvPicPr>
            <a:picLocks noChangeAspect="1"/>
          </p:cNvPicPr>
          <p:nvPr userDrawn="1"/>
        </p:nvPicPr>
        <p:blipFill>
          <a:blip r:embed="rId2"/>
          <a:stretch>
            <a:fillRect/>
          </a:stretch>
        </p:blipFill>
        <p:spPr>
          <a:xfrm>
            <a:off x="446611" y="5583836"/>
            <a:ext cx="1602642" cy="971550"/>
          </a:xfrm>
          <a:prstGeom prst="rect">
            <a:avLst/>
          </a:prstGeom>
        </p:spPr>
      </p:pic>
    </p:spTree>
    <p:extLst>
      <p:ext uri="{BB962C8B-B14F-4D97-AF65-F5344CB8AC3E}">
        <p14:creationId xmlns:p14="http://schemas.microsoft.com/office/powerpoint/2010/main" val="2524350799"/>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ntent with Caption - Dark">
    <p:bg>
      <p:bgRef idx="1001">
        <a:schemeClr val="bg2"/>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8A9C1E-832F-4945-06EB-4D1F66AFCC40}"/>
              </a:ext>
            </a:extLst>
          </p:cNvPr>
          <p:cNvSpPr>
            <a:spLocks noGrp="1"/>
          </p:cNvSpPr>
          <p:nvPr>
            <p:ph idx="1"/>
          </p:nvPr>
        </p:nvSpPr>
        <p:spPr>
          <a:xfrm>
            <a:off x="5183188" y="457201"/>
            <a:ext cx="6172200" cy="5311639"/>
          </a:xfrm>
          <a:prstGeom prst="rect">
            <a:avLst/>
          </a:prstGeom>
        </p:spPr>
        <p:txBody>
          <a:bodyPr>
            <a:normAutofit/>
          </a:bodyPr>
          <a:lstStyle>
            <a:lvl1pPr marL="0" indent="0">
              <a:buClr>
                <a:schemeClr val="tx2"/>
              </a:buClr>
              <a:buFont typeface="Arial" panose="020B0604020202020204" pitchFamily="34" charset="0"/>
              <a:buNone/>
              <a:defRPr sz="2400">
                <a:solidFill>
                  <a:schemeClr val="bg1"/>
                </a:solidFill>
              </a:defRPr>
            </a:lvl1pPr>
            <a:lvl2pPr marL="685800" indent="-228600">
              <a:buClr>
                <a:schemeClr val="tx2"/>
              </a:buClr>
              <a:buFont typeface="Arial" panose="020B0604020202020204" pitchFamily="34" charset="0"/>
              <a:buChar char="•"/>
              <a:defRPr sz="2000">
                <a:solidFill>
                  <a:schemeClr val="bg1"/>
                </a:solidFill>
              </a:defRPr>
            </a:lvl2pPr>
            <a:lvl3pPr marL="1143000" indent="-228600">
              <a:buClr>
                <a:schemeClr val="tx2"/>
              </a:buClr>
              <a:buFont typeface="Arial" panose="020B0604020202020204" pitchFamily="34" charset="0"/>
              <a:buChar char="•"/>
              <a:defRPr sz="1800">
                <a:solidFill>
                  <a:schemeClr val="bg1"/>
                </a:solidFill>
              </a:defRPr>
            </a:lvl3pPr>
            <a:lvl4pPr marL="1600200" indent="-228600">
              <a:buClr>
                <a:schemeClr val="tx2"/>
              </a:buClr>
              <a:buFont typeface="Arial" panose="020B0604020202020204" pitchFamily="34" charset="0"/>
              <a:buChar char="•"/>
              <a:defRPr sz="1600">
                <a:solidFill>
                  <a:schemeClr val="bg1"/>
                </a:solidFill>
              </a:defRPr>
            </a:lvl4pPr>
            <a:lvl5pPr marL="2057400" indent="-228600">
              <a:buClr>
                <a:schemeClr val="tx2"/>
              </a:buClr>
              <a:buFont typeface="Arial" panose="020B0604020202020204" pitchFamily="34" charset="0"/>
              <a:buChar char="•"/>
              <a:defRPr sz="16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A black background with white letters&#10;&#10;Description automatically generated">
            <a:extLst>
              <a:ext uri="{FF2B5EF4-FFF2-40B4-BE49-F238E27FC236}">
                <a16:creationId xmlns:a16="http://schemas.microsoft.com/office/drawing/2014/main" id="{A02DB073-A41E-DA39-0E89-F62DFF92C9E0}"/>
              </a:ext>
            </a:extLst>
          </p:cNvPr>
          <p:cNvPicPr>
            <a:picLocks noChangeAspect="1"/>
          </p:cNvPicPr>
          <p:nvPr userDrawn="1"/>
        </p:nvPicPr>
        <p:blipFill rotWithShape="1">
          <a:blip r:embed="rId2"/>
          <a:srcRect l="4639" r="5161"/>
          <a:stretch/>
        </p:blipFill>
        <p:spPr>
          <a:xfrm>
            <a:off x="4364636" y="5970927"/>
            <a:ext cx="3462726" cy="789725"/>
          </a:xfrm>
          <a:prstGeom prst="rect">
            <a:avLst/>
          </a:prstGeom>
        </p:spPr>
      </p:pic>
      <p:sp>
        <p:nvSpPr>
          <p:cNvPr id="9" name="Title 1">
            <a:extLst>
              <a:ext uri="{FF2B5EF4-FFF2-40B4-BE49-F238E27FC236}">
                <a16:creationId xmlns:a16="http://schemas.microsoft.com/office/drawing/2014/main" id="{53EDC456-FC9D-39C4-F803-7AADF89795D3}"/>
              </a:ext>
            </a:extLst>
          </p:cNvPr>
          <p:cNvSpPr>
            <a:spLocks noGrp="1"/>
          </p:cNvSpPr>
          <p:nvPr>
            <p:ph type="title"/>
          </p:nvPr>
        </p:nvSpPr>
        <p:spPr>
          <a:xfrm>
            <a:off x="839788" y="457200"/>
            <a:ext cx="3932237" cy="839449"/>
          </a:xfrm>
          <a:prstGeom prst="rect">
            <a:avLst/>
          </a:prstGeom>
        </p:spPr>
        <p:txBody>
          <a:bodyPr anchor="t">
            <a:normAutofit/>
          </a:bodyPr>
          <a:lstStyle>
            <a:lvl1pPr>
              <a:defRPr sz="2400">
                <a:solidFill>
                  <a:schemeClr val="bg1"/>
                </a:solidFill>
              </a:defRPr>
            </a:lvl1pPr>
          </a:lstStyle>
          <a:p>
            <a:r>
              <a:rPr lang="en-US" dirty="0"/>
              <a:t>Click to edit Master title style</a:t>
            </a:r>
          </a:p>
        </p:txBody>
      </p:sp>
      <p:sp>
        <p:nvSpPr>
          <p:cNvPr id="10" name="Text Placeholder 3">
            <a:extLst>
              <a:ext uri="{FF2B5EF4-FFF2-40B4-BE49-F238E27FC236}">
                <a16:creationId xmlns:a16="http://schemas.microsoft.com/office/drawing/2014/main" id="{F099F91A-142C-7A77-A4A9-67D61E3F4E48}"/>
              </a:ext>
            </a:extLst>
          </p:cNvPr>
          <p:cNvSpPr>
            <a:spLocks noGrp="1"/>
          </p:cNvSpPr>
          <p:nvPr>
            <p:ph type="body" sz="half" idx="2"/>
          </p:nvPr>
        </p:nvSpPr>
        <p:spPr>
          <a:xfrm>
            <a:off x="839788" y="1461542"/>
            <a:ext cx="3932237" cy="4307298"/>
          </a:xfrm>
          <a:prstGeom prst="rect">
            <a:avLst/>
          </a:prstGeom>
        </p:spPr>
        <p:txBody>
          <a:bodyPr>
            <a:normAutofit/>
          </a:bodyPr>
          <a:lstStyle>
            <a:lvl1pPr marL="0" indent="0">
              <a:buNone/>
              <a:defRPr sz="12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Rectangle 4">
            <a:extLst>
              <a:ext uri="{FF2B5EF4-FFF2-40B4-BE49-F238E27FC236}">
                <a16:creationId xmlns:a16="http://schemas.microsoft.com/office/drawing/2014/main" id="{810104AB-DBF6-71FA-6D77-F801B252BA29}"/>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lack background with white letters&#10;&#10;Description automatically generated">
            <a:extLst>
              <a:ext uri="{FF2B5EF4-FFF2-40B4-BE49-F238E27FC236}">
                <a16:creationId xmlns:a16="http://schemas.microsoft.com/office/drawing/2014/main" id="{522FA315-3362-C0F9-3C78-E79606C3F67F}"/>
              </a:ext>
            </a:extLst>
          </p:cNvPr>
          <p:cNvPicPr>
            <a:picLocks noChangeAspect="1"/>
          </p:cNvPicPr>
          <p:nvPr userDrawn="1"/>
        </p:nvPicPr>
        <p:blipFill rotWithShape="1">
          <a:blip r:embed="rId2"/>
          <a:srcRect l="4639" r="5161"/>
          <a:stretch/>
        </p:blipFill>
        <p:spPr>
          <a:xfrm>
            <a:off x="4266212" y="5945777"/>
            <a:ext cx="3462726" cy="789725"/>
          </a:xfrm>
          <a:prstGeom prst="rect">
            <a:avLst/>
          </a:prstGeom>
        </p:spPr>
      </p:pic>
    </p:spTree>
    <p:extLst>
      <p:ext uri="{BB962C8B-B14F-4D97-AF65-F5344CB8AC3E}">
        <p14:creationId xmlns:p14="http://schemas.microsoft.com/office/powerpoint/2010/main" val="1672252149"/>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Content, Imag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a:prstGeom prst="rect">
            <a:avLst/>
          </a:prstGeom>
        </p:spPr>
        <p:txBody>
          <a:bodyPr>
            <a:normAutofit/>
          </a:bodyPr>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a:prstGeom prst="rect">
            <a:avLst/>
          </a:prstGeom>
        </p:spPr>
        <p:txBody>
          <a:bodyPr/>
          <a:lstStyle>
            <a:lvl1pPr marL="0" indent="0">
              <a:buFontTx/>
              <a:buNone/>
              <a:defRPr sz="2000" b="1">
                <a:solidFill>
                  <a:schemeClr val="bg1"/>
                </a:solidFill>
              </a:defRPr>
            </a:lvl1pPr>
            <a:lvl2pPr marL="685800" indent="-228600">
              <a:buClr>
                <a:schemeClr val="tx2"/>
              </a:buClr>
              <a:buFont typeface="Arial" panose="020B0604020202020204" pitchFamily="34" charset="0"/>
              <a:buChar char="•"/>
              <a:defRPr sz="1800">
                <a:solidFill>
                  <a:schemeClr val="bg1"/>
                </a:solidFill>
              </a:defRPr>
            </a:lvl2pPr>
            <a:lvl3pPr marL="1143000" indent="-228600">
              <a:buClr>
                <a:schemeClr val="tx2"/>
              </a:buClr>
              <a:buFont typeface="Arial" panose="020B0604020202020204" pitchFamily="34" charset="0"/>
              <a:buChar char="•"/>
              <a:defRPr sz="1600">
                <a:solidFill>
                  <a:schemeClr val="bg1"/>
                </a:solidFill>
              </a:defRPr>
            </a:lvl3pPr>
            <a:lvl4pPr marL="1600200" indent="-228600">
              <a:buClr>
                <a:schemeClr val="tx2"/>
              </a:buClr>
              <a:buFont typeface="Arial" panose="020B0604020202020204" pitchFamily="34" charset="0"/>
              <a:buChar char="•"/>
              <a:defRPr sz="1400">
                <a:solidFill>
                  <a:schemeClr val="bg1"/>
                </a:solidFill>
              </a:defRPr>
            </a:lvl4pPr>
            <a:lvl5pPr marL="2057400" indent="-228600">
              <a:buClr>
                <a:schemeClr val="tx2"/>
              </a:buClr>
              <a:buFont typeface="Arial" panose="020B0604020202020204" pitchFamily="34" charset="0"/>
              <a:buChar cha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F303C845-F8FE-8860-78AB-04A8D86F05BC}"/>
              </a:ext>
            </a:extLst>
          </p:cNvPr>
          <p:cNvSpPr>
            <a:spLocks noGrp="1"/>
          </p:cNvSpPr>
          <p:nvPr>
            <p:ph type="pic" sz="quarter" idx="10"/>
          </p:nvPr>
        </p:nvSpPr>
        <p:spPr>
          <a:xfrm>
            <a:off x="7609840" y="1825625"/>
            <a:ext cx="3743960" cy="4351338"/>
          </a:xfrm>
          <a:prstGeom prst="rect">
            <a:avLst/>
          </a:prstGeom>
        </p:spPr>
        <p:txBody>
          <a:bodyPr>
            <a:normAutofit/>
          </a:bodyPr>
          <a:lstStyle>
            <a:lvl1pPr>
              <a:defRPr sz="2000">
                <a:solidFill>
                  <a:schemeClr val="bg1"/>
                </a:solidFill>
              </a:defRPr>
            </a:lvl1pPr>
          </a:lstStyle>
          <a:p>
            <a:r>
              <a:rPr lang="en-US" dirty="0"/>
              <a:t>Click icon to add picture</a:t>
            </a:r>
          </a:p>
        </p:txBody>
      </p:sp>
      <p:sp>
        <p:nvSpPr>
          <p:cNvPr id="8" name="Rectangle 7">
            <a:extLst>
              <a:ext uri="{FF2B5EF4-FFF2-40B4-BE49-F238E27FC236}">
                <a16:creationId xmlns:a16="http://schemas.microsoft.com/office/drawing/2014/main" id="{668B95E5-CDE5-D3B2-F0C7-2A96E9404768}"/>
              </a:ext>
            </a:extLst>
          </p:cNvPr>
          <p:cNvSpPr/>
          <p:nvPr userDrawn="1"/>
        </p:nvSpPr>
        <p:spPr>
          <a:xfrm>
            <a:off x="0"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state with white text&#10;&#10;Description automatically generated">
            <a:extLst>
              <a:ext uri="{FF2B5EF4-FFF2-40B4-BE49-F238E27FC236}">
                <a16:creationId xmlns:a16="http://schemas.microsoft.com/office/drawing/2014/main" id="{2A12D9A1-F766-72EB-A949-1E4029FBCD88}"/>
              </a:ext>
            </a:extLst>
          </p:cNvPr>
          <p:cNvPicPr>
            <a:picLocks noChangeAspect="1"/>
          </p:cNvPicPr>
          <p:nvPr userDrawn="1"/>
        </p:nvPicPr>
        <p:blipFill>
          <a:blip r:embed="rId2"/>
          <a:stretch>
            <a:fillRect/>
          </a:stretch>
        </p:blipFill>
        <p:spPr>
          <a:xfrm>
            <a:off x="446610" y="5583836"/>
            <a:ext cx="1602642" cy="971550"/>
          </a:xfrm>
          <a:prstGeom prst="rect">
            <a:avLst/>
          </a:prstGeom>
        </p:spPr>
      </p:pic>
    </p:spTree>
    <p:extLst>
      <p:ext uri="{BB962C8B-B14F-4D97-AF65-F5344CB8AC3E}">
        <p14:creationId xmlns:p14="http://schemas.microsoft.com/office/powerpoint/2010/main" val="1052546407"/>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Content, Image -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a:prstGeom prst="rect">
            <a:avLst/>
          </a:prstGeom>
        </p:spPr>
        <p:txBody>
          <a:bodyPr>
            <a:normAutofit/>
          </a:bodyPr>
          <a:lstStyle>
            <a:lvl1pPr>
              <a:defRPr sz="3200">
                <a:solidFill>
                  <a:srgbClr val="00000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a:prstGeom prst="rect">
            <a:avLst/>
          </a:prstGeom>
        </p:spPr>
        <p:txBody>
          <a:bodyPr/>
          <a:lstStyle>
            <a:lvl1pPr marL="0" indent="0">
              <a:buFont typeface="Arial" panose="020B0604020202020204" pitchFamily="34" charset="0"/>
              <a:buNone/>
              <a:defRPr sz="2000" b="1">
                <a:solidFill>
                  <a:srgbClr val="000000"/>
                </a:solidFill>
              </a:defRPr>
            </a:lvl1pPr>
            <a:lvl2pPr marL="685800" indent="-228600">
              <a:buClr>
                <a:schemeClr val="tx2"/>
              </a:buClr>
              <a:buFont typeface="Arial" panose="020B0604020202020204" pitchFamily="34" charset="0"/>
              <a:buChar char="•"/>
              <a:defRPr sz="1800">
                <a:solidFill>
                  <a:srgbClr val="000000"/>
                </a:solidFill>
              </a:defRPr>
            </a:lvl2pPr>
            <a:lvl3pPr marL="1143000" indent="-228600">
              <a:buClr>
                <a:schemeClr val="tx2"/>
              </a:buClr>
              <a:buFont typeface="Arial" panose="020B0604020202020204" pitchFamily="34" charset="0"/>
              <a:buChar char="•"/>
              <a:defRPr sz="1600">
                <a:solidFill>
                  <a:srgbClr val="000000"/>
                </a:solidFill>
              </a:defRPr>
            </a:lvl3pPr>
            <a:lvl4pPr marL="1600200" indent="-228600">
              <a:buClr>
                <a:schemeClr val="tx2"/>
              </a:buClr>
              <a:buFont typeface="Arial" panose="020B0604020202020204" pitchFamily="34" charset="0"/>
              <a:buChar char="•"/>
              <a:defRPr sz="1400">
                <a:solidFill>
                  <a:srgbClr val="000000"/>
                </a:solidFill>
              </a:defRPr>
            </a:lvl4pPr>
            <a:lvl5pPr marL="2057400" indent="-228600">
              <a:buClr>
                <a:schemeClr val="tx2"/>
              </a:buClr>
              <a:buFont typeface="Arial" panose="020B0604020202020204" pitchFamily="34" charset="0"/>
              <a:buChar char="•"/>
              <a:defRPr sz="14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F303C845-F8FE-8860-78AB-04A8D86F05BC}"/>
              </a:ext>
            </a:extLst>
          </p:cNvPr>
          <p:cNvSpPr>
            <a:spLocks noGrp="1"/>
          </p:cNvSpPr>
          <p:nvPr>
            <p:ph type="pic" sz="quarter" idx="10"/>
          </p:nvPr>
        </p:nvSpPr>
        <p:spPr>
          <a:xfrm>
            <a:off x="7609840" y="1825625"/>
            <a:ext cx="3743960" cy="4351338"/>
          </a:xfrm>
          <a:prstGeom prst="rect">
            <a:avLst/>
          </a:prstGeom>
        </p:spPr>
        <p:txBody>
          <a:bodyPr>
            <a:normAutofit/>
          </a:bodyPr>
          <a:lstStyle>
            <a:lvl1pPr>
              <a:defRPr sz="2000">
                <a:solidFill>
                  <a:srgbClr val="000000"/>
                </a:solidFill>
              </a:defRPr>
            </a:lvl1pPr>
          </a:lstStyle>
          <a:p>
            <a:r>
              <a:rPr lang="en-US"/>
              <a:t>Click icon to add picture</a:t>
            </a:r>
          </a:p>
        </p:txBody>
      </p:sp>
      <p:sp>
        <p:nvSpPr>
          <p:cNvPr id="4" name="Rectangle 3">
            <a:extLst>
              <a:ext uri="{FF2B5EF4-FFF2-40B4-BE49-F238E27FC236}">
                <a16:creationId xmlns:a16="http://schemas.microsoft.com/office/drawing/2014/main" id="{BAFCBE71-8D59-0A88-A036-51D1F3AEF3EB}"/>
              </a:ext>
            </a:extLst>
          </p:cNvPr>
          <p:cNvSpPr/>
          <p:nvPr userDrawn="1"/>
        </p:nvSpPr>
        <p:spPr>
          <a:xfrm>
            <a:off x="-1" y="8313"/>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state with white text&#10;&#10;Description automatically generated">
            <a:extLst>
              <a:ext uri="{FF2B5EF4-FFF2-40B4-BE49-F238E27FC236}">
                <a16:creationId xmlns:a16="http://schemas.microsoft.com/office/drawing/2014/main" id="{1216AE49-B412-B991-E53C-C35783BB2302}"/>
              </a:ext>
            </a:extLst>
          </p:cNvPr>
          <p:cNvPicPr>
            <a:picLocks noChangeAspect="1"/>
          </p:cNvPicPr>
          <p:nvPr userDrawn="1"/>
        </p:nvPicPr>
        <p:blipFill>
          <a:blip r:embed="rId2"/>
          <a:stretch>
            <a:fillRect/>
          </a:stretch>
        </p:blipFill>
        <p:spPr>
          <a:xfrm>
            <a:off x="446610" y="5583836"/>
            <a:ext cx="1602642" cy="971550"/>
          </a:xfrm>
          <a:prstGeom prst="rect">
            <a:avLst/>
          </a:prstGeom>
        </p:spPr>
      </p:pic>
    </p:spTree>
    <p:extLst>
      <p:ext uri="{BB962C8B-B14F-4D97-AF65-F5344CB8AC3E}">
        <p14:creationId xmlns:p14="http://schemas.microsoft.com/office/powerpoint/2010/main" val="248677290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Title Slid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0A39-88A8-9113-C6A3-97F8C224FB4E}"/>
              </a:ext>
            </a:extLst>
          </p:cNvPr>
          <p:cNvSpPr>
            <a:spLocks noGrp="1"/>
          </p:cNvSpPr>
          <p:nvPr>
            <p:ph type="ctrTitle"/>
          </p:nvPr>
        </p:nvSpPr>
        <p:spPr>
          <a:xfrm>
            <a:off x="3002144" y="1122363"/>
            <a:ext cx="8261969" cy="2381488"/>
          </a:xfrm>
        </p:spPr>
        <p:txBody>
          <a:bodyPr anchor="b"/>
          <a:lstStyle>
            <a:lvl1pPr algn="ctr">
              <a:defRPr sz="6000" b="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8DDE8B68-53E3-C023-1A13-95CC5658C32E}"/>
              </a:ext>
            </a:extLst>
          </p:cNvPr>
          <p:cNvSpPr>
            <a:spLocks noGrp="1"/>
          </p:cNvSpPr>
          <p:nvPr>
            <p:ph type="subTitle" idx="1"/>
          </p:nvPr>
        </p:nvSpPr>
        <p:spPr>
          <a:xfrm>
            <a:off x="3002144" y="3602038"/>
            <a:ext cx="8261969" cy="165152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67FF8078-3202-5BA6-4B6D-21AFA554AA6D}"/>
              </a:ext>
            </a:extLst>
          </p:cNvPr>
          <p:cNvSpPr/>
          <p:nvPr userDrawn="1"/>
        </p:nvSpPr>
        <p:spPr>
          <a:xfrm>
            <a:off x="0"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state with white text&#10;&#10;Description automatically generated">
            <a:extLst>
              <a:ext uri="{FF2B5EF4-FFF2-40B4-BE49-F238E27FC236}">
                <a16:creationId xmlns:a16="http://schemas.microsoft.com/office/drawing/2014/main" id="{FB7F5512-0339-17EB-A960-8538188B4685}"/>
              </a:ext>
            </a:extLst>
          </p:cNvPr>
          <p:cNvPicPr>
            <a:picLocks noChangeAspect="1"/>
          </p:cNvPicPr>
          <p:nvPr userDrawn="1"/>
        </p:nvPicPr>
        <p:blipFill>
          <a:blip r:embed="rId2"/>
          <a:stretch>
            <a:fillRect/>
          </a:stretch>
        </p:blipFill>
        <p:spPr>
          <a:xfrm>
            <a:off x="446611" y="5583836"/>
            <a:ext cx="1602642" cy="971550"/>
          </a:xfrm>
          <a:prstGeom prst="rect">
            <a:avLst/>
          </a:prstGeom>
        </p:spPr>
      </p:pic>
    </p:spTree>
    <p:extLst>
      <p:ext uri="{BB962C8B-B14F-4D97-AF65-F5344CB8AC3E}">
        <p14:creationId xmlns:p14="http://schemas.microsoft.com/office/powerpoint/2010/main" val="230998223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0A39-88A8-9113-C6A3-97F8C224FB4E}"/>
              </a:ext>
            </a:extLst>
          </p:cNvPr>
          <p:cNvSpPr>
            <a:spLocks noGrp="1"/>
          </p:cNvSpPr>
          <p:nvPr>
            <p:ph type="ctrTitle"/>
          </p:nvPr>
        </p:nvSpPr>
        <p:spPr>
          <a:xfrm>
            <a:off x="1524000" y="1122363"/>
            <a:ext cx="9144000" cy="2387600"/>
          </a:xfrm>
        </p:spPr>
        <p:txBody>
          <a:bodyPr anchor="b"/>
          <a:lstStyle>
            <a:lvl1pPr algn="ctr">
              <a:defRPr sz="6000" b="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DDE8B68-53E3-C023-1A13-95CC5658C32E}"/>
              </a:ext>
            </a:extLst>
          </p:cNvPr>
          <p:cNvSpPr>
            <a:spLocks noGrp="1"/>
          </p:cNvSpPr>
          <p:nvPr>
            <p:ph type="subTitle" idx="1"/>
          </p:nvPr>
        </p:nvSpPr>
        <p:spPr>
          <a:xfrm>
            <a:off x="1524000" y="3602038"/>
            <a:ext cx="9144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C445B401-A065-145F-F5C7-81323EE49FCE}"/>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yellow rectangular shape with black outline&#10;&#10;Description automatically generated">
            <a:extLst>
              <a:ext uri="{FF2B5EF4-FFF2-40B4-BE49-F238E27FC236}">
                <a16:creationId xmlns:a16="http://schemas.microsoft.com/office/drawing/2014/main" id="{8C87B212-28AF-4455-4182-8132BFF238B0}"/>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32276260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7789984" cy="4351338"/>
          </a:xfrm>
        </p:spPr>
        <p:txBody>
          <a:bodyPr/>
          <a:lstStyle>
            <a:lvl1pPr marL="228600" indent="-228600">
              <a:buClr>
                <a:schemeClr val="tx2"/>
              </a:buClr>
              <a:buFont typeface="Arial" panose="020B0604020202020204" pitchFamily="34" charset="0"/>
              <a:buChar char="•"/>
              <a:defRPr>
                <a:solidFill>
                  <a:schemeClr val="bg1"/>
                </a:solidFill>
              </a:defRPr>
            </a:lvl1pPr>
            <a:lvl2pPr marL="685800" indent="-228600">
              <a:buClr>
                <a:schemeClr val="tx2"/>
              </a:buClr>
              <a:buFont typeface="Arial" panose="020B0604020202020204" pitchFamily="34" charset="0"/>
              <a:buChar char="•"/>
              <a:defRPr>
                <a:solidFill>
                  <a:schemeClr val="bg1"/>
                </a:solidFill>
              </a:defRPr>
            </a:lvl2pPr>
            <a:lvl3pPr marL="1143000" indent="-228600">
              <a:buClr>
                <a:schemeClr val="tx2"/>
              </a:buClr>
              <a:buFont typeface="Arial" panose="020B0604020202020204" pitchFamily="34" charset="0"/>
              <a:buChar char="•"/>
              <a:defRPr>
                <a:solidFill>
                  <a:schemeClr val="bg1"/>
                </a:solidFill>
              </a:defRPr>
            </a:lvl3pPr>
            <a:lvl4pPr marL="1600200" indent="-228600">
              <a:buClr>
                <a:schemeClr val="tx2"/>
              </a:buClr>
              <a:buFont typeface="Arial" panose="020B0604020202020204" pitchFamily="34" charset="0"/>
              <a:buChar char="•"/>
              <a:defRPr>
                <a:solidFill>
                  <a:schemeClr val="bg1"/>
                </a:solidFill>
              </a:defRPr>
            </a:lvl4pPr>
            <a:lvl5pPr marL="2057400" indent="-228600">
              <a:buClr>
                <a:schemeClr val="tx2"/>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1C630466-D6C7-382C-6FB3-CEEBB0C6CE00}"/>
              </a:ext>
            </a:extLst>
          </p:cNvPr>
          <p:cNvSpPr/>
          <p:nvPr userDrawn="1"/>
        </p:nvSpPr>
        <p:spPr>
          <a:xfrm>
            <a:off x="-1"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yellow rectangular shape with black outline&#10;&#10;Description automatically generated">
            <a:extLst>
              <a:ext uri="{FF2B5EF4-FFF2-40B4-BE49-F238E27FC236}">
                <a16:creationId xmlns:a16="http://schemas.microsoft.com/office/drawing/2014/main" id="{2568DA28-EDD1-BBC5-B57F-7A32B7D65191}"/>
              </a:ext>
            </a:extLst>
          </p:cNvPr>
          <p:cNvPicPr>
            <a:picLocks noChangeAspect="1"/>
          </p:cNvPicPr>
          <p:nvPr userDrawn="1"/>
        </p:nvPicPr>
        <p:blipFill>
          <a:blip r:embed="rId2"/>
          <a:stretch>
            <a:fillRect/>
          </a:stretch>
        </p:blipFill>
        <p:spPr>
          <a:xfrm>
            <a:off x="2131994" y="3186121"/>
            <a:ext cx="789358" cy="485758"/>
          </a:xfrm>
          <a:prstGeom prst="rect">
            <a:avLst/>
          </a:prstGeom>
        </p:spPr>
      </p:pic>
    </p:spTree>
    <p:extLst>
      <p:ext uri="{BB962C8B-B14F-4D97-AF65-F5344CB8AC3E}">
        <p14:creationId xmlns:p14="http://schemas.microsoft.com/office/powerpoint/2010/main" val="323040851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7789984" cy="4351338"/>
          </a:xfrm>
        </p:spPr>
        <p:txBody>
          <a:bodyPr/>
          <a:lstStyle>
            <a:lvl1pPr marL="0" indent="0">
              <a:buClr>
                <a:schemeClr val="tx2"/>
              </a:buClr>
              <a:buFont typeface="Arial" panose="020B0604020202020204" pitchFamily="34" charset="0"/>
              <a:buNone/>
              <a:defRPr>
                <a:solidFill>
                  <a:schemeClr val="tx1"/>
                </a:solidFill>
              </a:defRPr>
            </a:lvl1pPr>
            <a:lvl2pPr marL="800100" indent="-342900">
              <a:buClr>
                <a:schemeClr val="tx2"/>
              </a:buClr>
              <a:buFont typeface="Arial" panose="020B0604020202020204" pitchFamily="34" charset="0"/>
              <a:buChar char="•"/>
              <a:defRPr>
                <a:solidFill>
                  <a:schemeClr val="tx1"/>
                </a:solidFill>
              </a:defRPr>
            </a:lvl2pPr>
            <a:lvl3pPr marL="1257300" indent="-342900">
              <a:buClr>
                <a:schemeClr val="tx2"/>
              </a:buClr>
              <a:buFont typeface="Arial" panose="020B0604020202020204" pitchFamily="34" charset="0"/>
              <a:buChar char="•"/>
              <a:defRPr>
                <a:solidFill>
                  <a:schemeClr val="tx1"/>
                </a:solidFill>
              </a:defRPr>
            </a:lvl3pPr>
            <a:lvl4pPr marL="1657350" indent="-285750">
              <a:buClr>
                <a:schemeClr val="tx2"/>
              </a:buClr>
              <a:buFont typeface="Arial" panose="020B0604020202020204" pitchFamily="34" charset="0"/>
              <a:buChar char="•"/>
              <a:defRPr>
                <a:solidFill>
                  <a:schemeClr val="tx1"/>
                </a:solidFill>
              </a:defRPr>
            </a:lvl4pPr>
            <a:lvl5pPr marL="2114550" indent="-285750">
              <a:buClr>
                <a:schemeClr val="tx2"/>
              </a:buClr>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E28E1721-22B4-3235-7BD8-566777C3246F}"/>
              </a:ext>
            </a:extLst>
          </p:cNvPr>
          <p:cNvSpPr/>
          <p:nvPr userDrawn="1"/>
        </p:nvSpPr>
        <p:spPr>
          <a:xfrm>
            <a:off x="-1"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yellow rectangular shape with black outline&#10;&#10;Description automatically generated">
            <a:extLst>
              <a:ext uri="{FF2B5EF4-FFF2-40B4-BE49-F238E27FC236}">
                <a16:creationId xmlns:a16="http://schemas.microsoft.com/office/drawing/2014/main" id="{5E98AAFF-EDA6-9514-E34F-A78A6E4C5C73}"/>
              </a:ext>
            </a:extLst>
          </p:cNvPr>
          <p:cNvPicPr>
            <a:picLocks noChangeAspect="1"/>
          </p:cNvPicPr>
          <p:nvPr userDrawn="1"/>
        </p:nvPicPr>
        <p:blipFill>
          <a:blip r:embed="rId2"/>
          <a:stretch>
            <a:fillRect/>
          </a:stretch>
        </p:blipFill>
        <p:spPr>
          <a:xfrm>
            <a:off x="2131994" y="3186121"/>
            <a:ext cx="789358" cy="485758"/>
          </a:xfrm>
          <a:prstGeom prst="rect">
            <a:avLst/>
          </a:prstGeom>
        </p:spPr>
      </p:pic>
    </p:spTree>
    <p:extLst>
      <p:ext uri="{BB962C8B-B14F-4D97-AF65-F5344CB8AC3E}">
        <p14:creationId xmlns:p14="http://schemas.microsoft.com/office/powerpoint/2010/main" val="336315133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Content, Image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p:spPr>
        <p:txBody>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p:spPr>
        <p:txBody>
          <a:bodyPr/>
          <a:lstStyle>
            <a:lvl1pPr marL="0" indent="0">
              <a:buNone/>
              <a:defRPr b="1">
                <a:solidFill>
                  <a:schemeClr val="bg1"/>
                </a:solidFill>
              </a:defRPr>
            </a:lvl1pPr>
            <a:lvl2pPr marL="800100" indent="-342900">
              <a:buClr>
                <a:schemeClr val="tx2"/>
              </a:buClr>
              <a:buFont typeface="Arial" panose="020B0604020202020204" pitchFamily="34" charset="0"/>
              <a:buChar char="•"/>
              <a:defRPr>
                <a:solidFill>
                  <a:schemeClr val="bg1"/>
                </a:solidFill>
              </a:defRPr>
            </a:lvl2pPr>
            <a:lvl3pPr marL="1257300" indent="-342900">
              <a:buClr>
                <a:schemeClr val="tx2"/>
              </a:buClr>
              <a:buFont typeface="Arial" panose="020B0604020202020204" pitchFamily="34" charset="0"/>
              <a:buChar char="•"/>
              <a:defRPr>
                <a:solidFill>
                  <a:schemeClr val="bg1"/>
                </a:solidFill>
              </a:defRPr>
            </a:lvl3pPr>
            <a:lvl4pPr marL="1657350" indent="-285750">
              <a:buClr>
                <a:schemeClr val="tx2"/>
              </a:buClr>
              <a:buFont typeface="Arial" panose="020B0604020202020204" pitchFamily="34" charset="0"/>
              <a:buChar char="•"/>
              <a:defRPr>
                <a:solidFill>
                  <a:schemeClr val="bg1"/>
                </a:solidFill>
              </a:defRPr>
            </a:lvl4pPr>
            <a:lvl5pPr marL="2114550" indent="-285750">
              <a:buClr>
                <a:schemeClr val="tx2"/>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F303C845-F8FE-8860-78AB-04A8D86F05BC}"/>
              </a:ext>
            </a:extLst>
          </p:cNvPr>
          <p:cNvSpPr>
            <a:spLocks noGrp="1"/>
          </p:cNvSpPr>
          <p:nvPr>
            <p:ph type="pic" sz="quarter" idx="10"/>
          </p:nvPr>
        </p:nvSpPr>
        <p:spPr>
          <a:xfrm>
            <a:off x="7609840" y="1825625"/>
            <a:ext cx="3743960" cy="4351338"/>
          </a:xfrm>
        </p:spPr>
        <p:txBody>
          <a:bodyPr/>
          <a:lstStyle>
            <a:lvl1pPr>
              <a:defRPr>
                <a:solidFill>
                  <a:schemeClr val="bg1"/>
                </a:solidFill>
              </a:defRPr>
            </a:lvl1pPr>
          </a:lstStyle>
          <a:p>
            <a:r>
              <a:rPr lang="en-US"/>
              <a:t>Click icon to add picture</a:t>
            </a:r>
            <a:endParaRPr lang="en-US" dirty="0"/>
          </a:p>
        </p:txBody>
      </p:sp>
      <p:sp>
        <p:nvSpPr>
          <p:cNvPr id="8" name="Rectangle 7">
            <a:extLst>
              <a:ext uri="{FF2B5EF4-FFF2-40B4-BE49-F238E27FC236}">
                <a16:creationId xmlns:a16="http://schemas.microsoft.com/office/drawing/2014/main" id="{02118A80-47A0-499D-C28F-0D4E20ABA802}"/>
              </a:ext>
            </a:extLst>
          </p:cNvPr>
          <p:cNvSpPr/>
          <p:nvPr userDrawn="1"/>
        </p:nvSpPr>
        <p:spPr>
          <a:xfrm>
            <a:off x="-1"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yellow state with white text&#10;&#10;Description automatically generated">
            <a:extLst>
              <a:ext uri="{FF2B5EF4-FFF2-40B4-BE49-F238E27FC236}">
                <a16:creationId xmlns:a16="http://schemas.microsoft.com/office/drawing/2014/main" id="{F5219791-C418-A720-E0EB-B73BFCF98D61}"/>
              </a:ext>
            </a:extLst>
          </p:cNvPr>
          <p:cNvPicPr>
            <a:picLocks noChangeAspect="1"/>
          </p:cNvPicPr>
          <p:nvPr userDrawn="1"/>
        </p:nvPicPr>
        <p:blipFill>
          <a:blip r:embed="rId2"/>
          <a:stretch>
            <a:fillRect/>
          </a:stretch>
        </p:blipFill>
        <p:spPr>
          <a:xfrm>
            <a:off x="446610" y="5583836"/>
            <a:ext cx="1602642" cy="971550"/>
          </a:xfrm>
          <a:prstGeom prst="rect">
            <a:avLst/>
          </a:prstGeom>
        </p:spPr>
      </p:pic>
    </p:spTree>
    <p:extLst>
      <p:ext uri="{BB962C8B-B14F-4D97-AF65-F5344CB8AC3E}">
        <p14:creationId xmlns:p14="http://schemas.microsoft.com/office/powerpoint/2010/main" val="151531685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Content, Image -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45285-1AD7-53C3-BBBA-1743B9FE6261}"/>
              </a:ext>
            </a:extLst>
          </p:cNvPr>
          <p:cNvSpPr>
            <a:spLocks noGrp="1"/>
          </p:cNvSpPr>
          <p:nvPr>
            <p:ph type="title"/>
          </p:nvPr>
        </p:nvSpPr>
        <p:spPr>
          <a:xfrm>
            <a:off x="3563816" y="365125"/>
            <a:ext cx="7789984" cy="1325563"/>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1BE9DDF-976B-26D0-08CF-CB20D4699554}"/>
              </a:ext>
            </a:extLst>
          </p:cNvPr>
          <p:cNvSpPr>
            <a:spLocks noGrp="1"/>
          </p:cNvSpPr>
          <p:nvPr>
            <p:ph idx="1"/>
          </p:nvPr>
        </p:nvSpPr>
        <p:spPr>
          <a:xfrm>
            <a:off x="3563816" y="1825625"/>
            <a:ext cx="3852984" cy="4351338"/>
          </a:xfrm>
        </p:spPr>
        <p:txBody>
          <a:bodyPr/>
          <a:lstStyle>
            <a:lvl1pPr marL="0" indent="0">
              <a:buNone/>
              <a:defRPr b="1">
                <a:solidFill>
                  <a:schemeClr val="tx1"/>
                </a:solidFill>
              </a:defRPr>
            </a:lvl1pPr>
            <a:lvl2pPr marL="685800" indent="-228600">
              <a:buClr>
                <a:schemeClr val="tx2"/>
              </a:buClr>
              <a:buFont typeface="Arial" panose="020B0604020202020204" pitchFamily="34" charset="0"/>
              <a:buChar char="•"/>
              <a:defRPr>
                <a:solidFill>
                  <a:schemeClr val="tx1"/>
                </a:solidFill>
              </a:defRPr>
            </a:lvl2pPr>
            <a:lvl3pPr marL="1143000" indent="-228600">
              <a:buClr>
                <a:schemeClr val="tx2"/>
              </a:buClr>
              <a:buFont typeface="Arial" panose="020B0604020202020204" pitchFamily="34" charset="0"/>
              <a:buChar char="•"/>
              <a:defRPr>
                <a:solidFill>
                  <a:schemeClr val="tx1"/>
                </a:solidFill>
              </a:defRPr>
            </a:lvl3pPr>
            <a:lvl4pPr marL="1600200" indent="-228600">
              <a:buClr>
                <a:schemeClr val="tx2"/>
              </a:buClr>
              <a:buFont typeface="Arial" panose="020B0604020202020204" pitchFamily="34" charset="0"/>
              <a:buChar char="•"/>
              <a:defRPr>
                <a:solidFill>
                  <a:schemeClr val="tx1"/>
                </a:solidFill>
              </a:defRPr>
            </a:lvl4pPr>
            <a:lvl5pPr marL="2057400" indent="-228600">
              <a:buClr>
                <a:schemeClr val="tx2"/>
              </a:buClr>
              <a:buFont typeface="Arial" panose="020B0604020202020204"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F303C845-F8FE-8860-78AB-04A8D86F05BC}"/>
              </a:ext>
            </a:extLst>
          </p:cNvPr>
          <p:cNvSpPr>
            <a:spLocks noGrp="1"/>
          </p:cNvSpPr>
          <p:nvPr>
            <p:ph type="pic" sz="quarter" idx="10"/>
          </p:nvPr>
        </p:nvSpPr>
        <p:spPr>
          <a:xfrm>
            <a:off x="7609840" y="1825625"/>
            <a:ext cx="3743960" cy="4351338"/>
          </a:xfrm>
        </p:spPr>
        <p:txBody>
          <a:bodyPr/>
          <a:lstStyle/>
          <a:p>
            <a:r>
              <a:rPr lang="en-US"/>
              <a:t>Click icon to add picture</a:t>
            </a:r>
          </a:p>
        </p:txBody>
      </p:sp>
      <p:sp>
        <p:nvSpPr>
          <p:cNvPr id="5" name="Rectangle 4">
            <a:extLst>
              <a:ext uri="{FF2B5EF4-FFF2-40B4-BE49-F238E27FC236}">
                <a16:creationId xmlns:a16="http://schemas.microsoft.com/office/drawing/2014/main" id="{9516A338-E93B-68D2-02EB-329981EB541B}"/>
              </a:ext>
            </a:extLst>
          </p:cNvPr>
          <p:cNvSpPr/>
          <p:nvPr userDrawn="1"/>
        </p:nvSpPr>
        <p:spPr>
          <a:xfrm>
            <a:off x="-1" y="0"/>
            <a:ext cx="2536521" cy="6858000"/>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yellow rectangular shape with black outline&#10;&#10;Description automatically generated">
            <a:extLst>
              <a:ext uri="{FF2B5EF4-FFF2-40B4-BE49-F238E27FC236}">
                <a16:creationId xmlns:a16="http://schemas.microsoft.com/office/drawing/2014/main" id="{398D22FC-E455-B3CA-110D-43D6E8DCEE05}"/>
              </a:ext>
            </a:extLst>
          </p:cNvPr>
          <p:cNvPicPr>
            <a:picLocks noChangeAspect="1"/>
          </p:cNvPicPr>
          <p:nvPr userDrawn="1"/>
        </p:nvPicPr>
        <p:blipFill>
          <a:blip r:embed="rId2"/>
          <a:stretch>
            <a:fillRect/>
          </a:stretch>
        </p:blipFill>
        <p:spPr>
          <a:xfrm>
            <a:off x="2131994" y="3186121"/>
            <a:ext cx="789358" cy="485758"/>
          </a:xfrm>
          <a:prstGeom prst="rect">
            <a:avLst/>
          </a:prstGeom>
        </p:spPr>
      </p:pic>
    </p:spTree>
    <p:extLst>
      <p:ext uri="{BB962C8B-B14F-4D97-AF65-F5344CB8AC3E}">
        <p14:creationId xmlns:p14="http://schemas.microsoft.com/office/powerpoint/2010/main" val="104879014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DF2E-84AD-0B1B-5036-686719F59369}"/>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CEE5A7-1AAE-614A-23C1-D60D9360E312}"/>
              </a:ext>
            </a:extLst>
          </p:cNvPr>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849764-ACF2-07A5-B636-05B9F0196D19}"/>
              </a:ext>
            </a:extLst>
          </p:cNvPr>
          <p:cNvSpPr>
            <a:spLocks noGrp="1"/>
          </p:cNvSpPr>
          <p:nvPr>
            <p:ph sz="half" idx="2"/>
          </p:nvPr>
        </p:nvSpPr>
        <p:spPr>
          <a:xfrm>
            <a:off x="839788" y="2505075"/>
            <a:ext cx="5157787" cy="3137844"/>
          </a:xfrm>
        </p:spPr>
        <p:txBody>
          <a:bodyPr/>
          <a:lstStyle>
            <a:lvl1pPr marL="514350" indent="-514350">
              <a:buClr>
                <a:schemeClr val="tx2"/>
              </a:buClr>
              <a:buFont typeface="Arial" panose="020B0604020202020204" pitchFamily="34" charset="0"/>
              <a:buChar char="•"/>
              <a:defRPr>
                <a:solidFill>
                  <a:schemeClr val="bg1"/>
                </a:solidFill>
              </a:defRPr>
            </a:lvl1pPr>
            <a:lvl2pPr marL="914400" indent="-457200">
              <a:buClr>
                <a:schemeClr val="tx2"/>
              </a:buClr>
              <a:buFont typeface="Arial" panose="020B0604020202020204" pitchFamily="34" charset="0"/>
              <a:buChar char="•"/>
              <a:defRPr>
                <a:solidFill>
                  <a:schemeClr val="bg1"/>
                </a:solidFill>
              </a:defRPr>
            </a:lvl2pPr>
            <a:lvl3pPr marL="1371600" indent="-457200">
              <a:buClr>
                <a:schemeClr val="tx2"/>
              </a:buClr>
              <a:buFont typeface="Arial" panose="020B0604020202020204" pitchFamily="34" charset="0"/>
              <a:buChar char="•"/>
              <a:defRPr>
                <a:solidFill>
                  <a:schemeClr val="bg1"/>
                </a:solidFill>
              </a:defRPr>
            </a:lvl3pPr>
            <a:lvl4pPr marL="1714500" indent="-342900">
              <a:buClr>
                <a:schemeClr val="tx2"/>
              </a:buClr>
              <a:buFont typeface="Arial" panose="020B0604020202020204" pitchFamily="34" charset="0"/>
              <a:buChar char="•"/>
              <a:defRPr>
                <a:solidFill>
                  <a:schemeClr val="bg1"/>
                </a:solidFill>
              </a:defRPr>
            </a:lvl4pPr>
            <a:lvl5pPr marL="2171700" indent="-342900">
              <a:buClr>
                <a:schemeClr val="tx2"/>
              </a:buClr>
              <a:buFont typeface="Arial" panose="020B0604020202020204" pitchFamily="34" charset="0"/>
              <a:buChar cha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AD2C4DE3-DEBD-3E1C-DBB2-6CEB00D01298}"/>
              </a:ext>
            </a:extLst>
          </p:cNvPr>
          <p:cNvSpPr>
            <a:spLocks noGrp="1"/>
          </p:cNvSpPr>
          <p:nvPr>
            <p:ph sz="quarter" idx="4"/>
          </p:nvPr>
        </p:nvSpPr>
        <p:spPr>
          <a:xfrm>
            <a:off x="6172200" y="1681163"/>
            <a:ext cx="5183188" cy="3961756"/>
          </a:xfrm>
        </p:spPr>
        <p:txBody>
          <a:bodyPr/>
          <a:lstStyle>
            <a:lvl1pPr marL="514350" indent="-514350">
              <a:buClr>
                <a:schemeClr val="accent2"/>
              </a:buClr>
              <a:buFont typeface="+mj-lt"/>
              <a:buAutoNum type="arabicPeriod"/>
              <a:defRPr>
                <a:solidFill>
                  <a:schemeClr val="bg1"/>
                </a:solidFill>
              </a:defRPr>
            </a:lvl1pPr>
            <a:lvl2pPr marL="914400" indent="-457200">
              <a:buClr>
                <a:schemeClr val="accent2"/>
              </a:buClr>
              <a:buFont typeface="+mj-lt"/>
              <a:buAutoNum type="arabicPeriod"/>
              <a:defRPr>
                <a:solidFill>
                  <a:schemeClr val="bg1"/>
                </a:solidFill>
              </a:defRPr>
            </a:lvl2pPr>
            <a:lvl3pPr marL="1371600" indent="-457200">
              <a:buClr>
                <a:schemeClr val="accent2"/>
              </a:buClr>
              <a:buFont typeface="+mj-lt"/>
              <a:buAutoNum type="arabicPeriod"/>
              <a:defRPr>
                <a:solidFill>
                  <a:schemeClr val="bg1"/>
                </a:solidFill>
              </a:defRPr>
            </a:lvl3pPr>
            <a:lvl4pPr marL="1714500" indent="-342900">
              <a:buClr>
                <a:schemeClr val="accent2"/>
              </a:buClr>
              <a:buFont typeface="+mj-lt"/>
              <a:buAutoNum type="arabicPeriod"/>
              <a:defRPr>
                <a:solidFill>
                  <a:schemeClr val="bg1"/>
                </a:solidFill>
              </a:defRPr>
            </a:lvl4pPr>
            <a:lvl5pPr marL="2171700" indent="-342900">
              <a:buClr>
                <a:schemeClr val="accent2"/>
              </a:buClr>
              <a:buFont typeface="+mj-lt"/>
              <a:buAutoNum type="arabicPeriod"/>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FD823D3C-0610-ED62-4793-BAD9715F5DE8}"/>
              </a:ext>
            </a:extLst>
          </p:cNvPr>
          <p:cNvSpPr/>
          <p:nvPr userDrawn="1"/>
        </p:nvSpPr>
        <p:spPr>
          <a:xfrm>
            <a:off x="-1" y="5921115"/>
            <a:ext cx="12192001" cy="936885"/>
          </a:xfrm>
          <a:prstGeom prst="rect">
            <a:avLst/>
          </a:prstGeom>
          <a:solidFill>
            <a:srgbClr val="3A7A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yellow rectangular shape with black outline&#10;&#10;Description automatically generated">
            <a:extLst>
              <a:ext uri="{FF2B5EF4-FFF2-40B4-BE49-F238E27FC236}">
                <a16:creationId xmlns:a16="http://schemas.microsoft.com/office/drawing/2014/main" id="{9F12FA17-7B40-53A8-0C0C-563E4F3199D1}"/>
              </a:ext>
            </a:extLst>
          </p:cNvPr>
          <p:cNvPicPr>
            <a:picLocks noChangeAspect="1"/>
          </p:cNvPicPr>
          <p:nvPr userDrawn="1"/>
        </p:nvPicPr>
        <p:blipFill>
          <a:blip r:embed="rId2"/>
          <a:stretch>
            <a:fillRect/>
          </a:stretch>
        </p:blipFill>
        <p:spPr>
          <a:xfrm>
            <a:off x="5690209" y="5703905"/>
            <a:ext cx="789358" cy="485758"/>
          </a:xfrm>
          <a:prstGeom prst="rect">
            <a:avLst/>
          </a:prstGeom>
        </p:spPr>
      </p:pic>
    </p:spTree>
    <p:extLst>
      <p:ext uri="{BB962C8B-B14F-4D97-AF65-F5344CB8AC3E}">
        <p14:creationId xmlns:p14="http://schemas.microsoft.com/office/powerpoint/2010/main" val="119889776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D9D286-8B40-A864-7E8F-FB88F7E070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184705-E27D-C3F0-26F1-94013626CF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1987927"/>
      </p:ext>
    </p:extLst>
  </p:cSld>
  <p:clrMap bg1="lt1" tx1="dk1" bg2="lt2" tx2="dk2" accent1="accent1" accent2="accent2" accent3="accent3" accent4="accent4" accent5="accent5" accent6="accent6" hlink="hlink" folHlink="folHlink"/>
  <p:sldLayoutIdLst>
    <p:sldLayoutId id="2147483797" r:id="rId1"/>
    <p:sldLayoutId id="2147483813" r:id="rId2"/>
    <p:sldLayoutId id="2147483814"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670" r:id="rId15"/>
    <p:sldLayoutId id="2147483671" r:id="rId16"/>
    <p:sldLayoutId id="2147483694" r:id="rId17"/>
    <p:sldLayoutId id="2147483681" r:id="rId18"/>
    <p:sldLayoutId id="2147483697" r:id="rId19"/>
    <p:sldLayoutId id="2147483667" r:id="rId20"/>
    <p:sldLayoutId id="2147483668" r:id="rId21"/>
    <p:sldLayoutId id="2147483664" r:id="rId22"/>
    <p:sldLayoutId id="2147483653" r:id="rId23"/>
    <p:sldLayoutId id="2147483674" r:id="rId24"/>
    <p:sldLayoutId id="2147483680" r:id="rId25"/>
    <p:sldLayoutId id="2147483693" r:id="rId26"/>
    <p:sldLayoutId id="2147483687"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leg.mt.gov/bills/mca/title_0760/chapter_0250/parts_index.html"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www.leg.mt.gov/bills/mca/title_0760/chapter_0250/part_0010/section_0040/0760-0250-0010-0040.html"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leg.mt.gov/bills/mca/title_0760/chapter_0250/part_0010/section_0060/0760-0250-0010-0060.html"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leg.mt.gov/bills/mca/title_0760/chapter_0250/part_0050/section_0030/0760-0250-0050-0030.html"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commerce.mt.gov/Infrastructure-Planning/Community-Planning-Platform/Planning-Documents-And-Guidance/Annexation" TargetMode="External"/><Relationship Id="rId2" Type="http://schemas.openxmlformats.org/officeDocument/2006/relationships/hyperlink" Target="https://leg.mt.gov/bills/mca/title_0760/chapter_0250/part_0030/section_0060/0760-0250-0030-0060.html"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bing.com/search?q=Roberts+rules+of+order&amp;form=ANNH01&amp;refig=69370ff3ec4b4681bf142c0ed403633f&amp;pc=U531"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commerce.mt.gov/Infrastructure-Planning/Community-Planning-Platform/Planning-Documents-And-Guidance/Montana-Land-Use-Planning-Act" TargetMode="External"/><Relationship Id="rId2" Type="http://schemas.openxmlformats.org/officeDocument/2006/relationships/hyperlink" Target="https://commerce.mt.gov/_shared/comdev/CTAP/docs/Planning-Board-Handbook-2020.pdf" TargetMode="External"/><Relationship Id="rId1" Type="http://schemas.openxmlformats.org/officeDocument/2006/relationships/slideLayout" Target="../slideLayouts/slideLayout5.xml"/><Relationship Id="rId4" Type="http://schemas.openxmlformats.org/officeDocument/2006/relationships/hyperlink" Target="https://www.leg.mt.gov/bills/mca/title_0760/chapters_index.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ommerce.mt.gov/Infrastructure-Planning/Community-Planning-Platform/Planning-Documents-And-Guidance/Montana-Land-Use-Planning-Act" TargetMode="External"/><Relationship Id="rId2" Type="http://schemas.openxmlformats.org/officeDocument/2006/relationships/hyperlink" Target="https://commerce.mt.gov/Infrastructure-Planning/Community-Planning-Platform/Planning-Documents-And-Guidance/" TargetMode="External"/><Relationship Id="rId1" Type="http://schemas.openxmlformats.org/officeDocument/2006/relationships/slideLayout" Target="../slideLayouts/slideLayout5.xml"/><Relationship Id="rId4" Type="http://schemas.openxmlformats.org/officeDocument/2006/relationships/hyperlink" Target="https://commerce.mt.gov/Infrastructure-Planning/Community-Planning-Platform/Planning-Documents-And-Guidance/Planning-Document-Inventor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leg.mt.gov/bills/mca/title_0760/chapter_0010/part_0010/section_0060/0760-0010-0010-0060.html" TargetMode="External"/><Relationship Id="rId2" Type="http://schemas.openxmlformats.org/officeDocument/2006/relationships/hyperlink" Target="https://www.leg.mt.gov/bills/mca/title_0760/chapter_0010/part_0010/sections_index.html" TargetMode="External"/><Relationship Id="rId1" Type="http://schemas.openxmlformats.org/officeDocument/2006/relationships/slideLayout" Target="../slideLayouts/slideLayout5.xml"/><Relationship Id="rId4" Type="http://schemas.openxmlformats.org/officeDocument/2006/relationships/hyperlink" Target="https://www.leg.mt.gov/bills/mca/title_0760/chapter_0010/part_0010/section_0070/0760-0010-0010-0070.html"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mtleague.org/news/2023-legislative-session-land-use-webinars" TargetMode="External"/><Relationship Id="rId2" Type="http://schemas.openxmlformats.org/officeDocument/2006/relationships/hyperlink" Target="https://www.mtcounties.org/wp-content/uploads/resources/model-policies-regulations-codes/white-papers/open-meetings-public-participation-white-paper-2023.pdf" TargetMode="External"/><Relationship Id="rId1" Type="http://schemas.openxmlformats.org/officeDocument/2006/relationships/slideLayout" Target="../slideLayouts/slideLayout5.xml"/><Relationship Id="rId4" Type="http://schemas.openxmlformats.org/officeDocument/2006/relationships/hyperlink" Target="https://store.msuextension.org/Products/Montana-Local-Government-Board-Handbook-Downloadable-Version__4597E.asp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ublic.govdelivery.com/accounts/MTDOC/subscriber/new?preferences=true" TargetMode="External"/><Relationship Id="rId2" Type="http://schemas.openxmlformats.org/officeDocument/2006/relationships/hyperlink" Target="https://commerce.mt.gov/Infrastructure-Planning/" TargetMode="Externa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hyperlink" Target="mailto:DOCCDD@mt.gov"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leg.mt.gov/bills/mca/title_0760/chapter_0020/part_0030/section_0060/0760-0020-0030-0060.html"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leg.mt.gov/bills/mca/title_0760/chapter_0020/part_0030/section_0040/0760-0020-0030-0040.html" TargetMode="External"/><Relationship Id="rId2" Type="http://schemas.openxmlformats.org/officeDocument/2006/relationships/hyperlink" Target="https://www.leg.mt.gov/bills/mca/title_0760/chapter_0020/part_0030/section_0020/0760-0020-0030-0020.html"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leg.mt.gov/bills/mca/title_0760/chapter_0020/part_0030/section_0260/0760-0020-0030-0260.html" TargetMode="External"/><Relationship Id="rId2" Type="http://schemas.openxmlformats.org/officeDocument/2006/relationships/hyperlink" Target="https://www.leg.mt.gov/bills/mca/title_0760/chapter_0020/part_0030/section_0230/0760-0020-0030-0230.html"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leg.mt.gov/bills/mca/title_0760/chapter_0010/part_0010/section_0140/0760-0010-0010-0140.html"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233D6-45AE-F1F6-74D1-AD50E50720B0}"/>
              </a:ext>
            </a:extLst>
          </p:cNvPr>
          <p:cNvSpPr>
            <a:spLocks noGrp="1"/>
          </p:cNvSpPr>
          <p:nvPr>
            <p:ph type="ctrTitle"/>
          </p:nvPr>
        </p:nvSpPr>
        <p:spPr/>
        <p:txBody>
          <a:bodyPr/>
          <a:lstStyle/>
          <a:p>
            <a:r>
              <a:rPr lang="en-US" spc="0" dirty="0"/>
              <a:t>Municipal Planning Commission Training</a:t>
            </a:r>
          </a:p>
        </p:txBody>
      </p:sp>
      <p:sp>
        <p:nvSpPr>
          <p:cNvPr id="7" name="Subtitle 6">
            <a:extLst>
              <a:ext uri="{FF2B5EF4-FFF2-40B4-BE49-F238E27FC236}">
                <a16:creationId xmlns:a16="http://schemas.microsoft.com/office/drawing/2014/main" id="{3B9F8557-A643-7392-3DE5-6501C7CCCC67}"/>
              </a:ext>
            </a:extLst>
          </p:cNvPr>
          <p:cNvSpPr>
            <a:spLocks noGrp="1"/>
          </p:cNvSpPr>
          <p:nvPr>
            <p:ph type="subTitle" idx="1"/>
          </p:nvPr>
        </p:nvSpPr>
        <p:spPr/>
        <p:txBody>
          <a:bodyPr>
            <a:normAutofit lnSpcReduction="10000"/>
          </a:bodyPr>
          <a:lstStyle/>
          <a:p>
            <a:r>
              <a:rPr lang="en-US" dirty="0"/>
              <a:t>Dani Arps, Planner</a:t>
            </a:r>
          </a:p>
          <a:p>
            <a:r>
              <a:rPr lang="en-US" dirty="0"/>
              <a:t>Community Technical Assistance Program </a:t>
            </a:r>
          </a:p>
          <a:p>
            <a:r>
              <a:rPr lang="en-US" dirty="0"/>
              <a:t>Montana Department of Commerce</a:t>
            </a:r>
          </a:p>
          <a:p>
            <a:r>
              <a:rPr lang="en-US" dirty="0"/>
              <a:t>Community MT Division</a:t>
            </a:r>
          </a:p>
        </p:txBody>
      </p:sp>
    </p:spTree>
    <p:extLst>
      <p:ext uri="{BB962C8B-B14F-4D97-AF65-F5344CB8AC3E}">
        <p14:creationId xmlns:p14="http://schemas.microsoft.com/office/powerpoint/2010/main" val="2508902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B997E-6052-B865-F61E-8B6923FC5FF7}"/>
              </a:ext>
            </a:extLst>
          </p:cNvPr>
          <p:cNvSpPr>
            <a:spLocks noGrp="1"/>
          </p:cNvSpPr>
          <p:nvPr>
            <p:ph type="title"/>
          </p:nvPr>
        </p:nvSpPr>
        <p:spPr/>
        <p:txBody>
          <a:bodyPr/>
          <a:lstStyle/>
          <a:p>
            <a:r>
              <a:rPr lang="en-US" dirty="0"/>
              <a:t>Montana Land Use Planning Act (MLUPA)</a:t>
            </a:r>
          </a:p>
        </p:txBody>
      </p:sp>
      <p:sp>
        <p:nvSpPr>
          <p:cNvPr id="3" name="Content Placeholder 2">
            <a:extLst>
              <a:ext uri="{FF2B5EF4-FFF2-40B4-BE49-F238E27FC236}">
                <a16:creationId xmlns:a16="http://schemas.microsoft.com/office/drawing/2014/main" id="{B88C3C1B-63CD-AD9B-B38D-BE7F9DFE1A22}"/>
              </a:ext>
            </a:extLst>
          </p:cNvPr>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dirty="0"/>
              <a:t>Chapter 25. Montana Land Use Planning Act – Table of Contents, Title 76, MCA (</a:t>
            </a:r>
            <a:r>
              <a:rPr lang="en-US" dirty="0">
                <a:hlinkClick r:id="rId2"/>
              </a:rPr>
              <a:t>mt.gov</a:t>
            </a:r>
            <a:r>
              <a:rPr lang="en-US" dirty="0"/>
              <a:t>)</a:t>
            </a:r>
          </a:p>
        </p:txBody>
      </p:sp>
    </p:spTree>
    <p:extLst>
      <p:ext uri="{BB962C8B-B14F-4D97-AF65-F5344CB8AC3E}">
        <p14:creationId xmlns:p14="http://schemas.microsoft.com/office/powerpoint/2010/main" val="2508632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CD93A-695D-0E6A-8AB0-88458FB0F659}"/>
              </a:ext>
            </a:extLst>
          </p:cNvPr>
          <p:cNvSpPr>
            <a:spLocks noGrp="1"/>
          </p:cNvSpPr>
          <p:nvPr>
            <p:ph type="title"/>
          </p:nvPr>
        </p:nvSpPr>
        <p:spPr/>
        <p:txBody>
          <a:bodyPr/>
          <a:lstStyle/>
          <a:p>
            <a:r>
              <a:rPr lang="en-US" dirty="0"/>
              <a:t>Combined Boards</a:t>
            </a:r>
          </a:p>
        </p:txBody>
      </p:sp>
      <p:sp>
        <p:nvSpPr>
          <p:cNvPr id="3" name="Content Placeholder 2">
            <a:extLst>
              <a:ext uri="{FF2B5EF4-FFF2-40B4-BE49-F238E27FC236}">
                <a16:creationId xmlns:a16="http://schemas.microsoft.com/office/drawing/2014/main" id="{102D72DA-00D9-784E-355A-FFC1D2CEB6EF}"/>
              </a:ext>
            </a:extLst>
          </p:cNvPr>
          <p:cNvSpPr>
            <a:spLocks noGrp="1"/>
          </p:cNvSpPr>
          <p:nvPr>
            <p:ph idx="1"/>
          </p:nvPr>
        </p:nvSpPr>
        <p:spPr/>
        <p:txBody>
          <a:bodyPr/>
          <a:lstStyle/>
          <a:p>
            <a:pPr marL="0" indent="0" algn="ctr">
              <a:buNone/>
            </a:pPr>
            <a:r>
              <a:rPr lang="en-US" dirty="0"/>
              <a:t>(Planning Commission, Land Use Board, Community Development Board, etc.)</a:t>
            </a:r>
          </a:p>
          <a:p>
            <a:pPr marL="0" indent="0">
              <a:buNone/>
            </a:pPr>
            <a:endParaRPr lang="en-US" dirty="0"/>
          </a:p>
          <a:p>
            <a:pPr marL="0" indent="0">
              <a:buNone/>
            </a:pPr>
            <a:r>
              <a:rPr lang="en-US" dirty="0"/>
              <a:t>Per SB 382 (2023 Legislative Session) Montana Land Use Planning Act</a:t>
            </a:r>
          </a:p>
          <a:p>
            <a:pPr marL="0" indent="0">
              <a:buNone/>
            </a:pPr>
            <a:endParaRPr lang="en-US" dirty="0"/>
          </a:p>
          <a:p>
            <a:pPr marL="0" indent="0">
              <a:buNone/>
            </a:pPr>
            <a:r>
              <a:rPr lang="en-US" dirty="0"/>
              <a:t>76-25-104. Planning commission, MCA (</a:t>
            </a:r>
            <a:r>
              <a:rPr lang="en-US" dirty="0">
                <a:hlinkClick r:id="rId2"/>
              </a:rPr>
              <a:t>mt.gov</a:t>
            </a:r>
            <a:r>
              <a:rPr lang="en-US" dirty="0"/>
              <a:t>)</a:t>
            </a:r>
          </a:p>
        </p:txBody>
      </p:sp>
    </p:spTree>
    <p:extLst>
      <p:ext uri="{BB962C8B-B14F-4D97-AF65-F5344CB8AC3E}">
        <p14:creationId xmlns:p14="http://schemas.microsoft.com/office/powerpoint/2010/main" val="3504948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C1E2F-1586-D960-2DE5-ABD7B81F82E6}"/>
              </a:ext>
            </a:extLst>
          </p:cNvPr>
          <p:cNvSpPr>
            <a:spLocks noGrp="1"/>
          </p:cNvSpPr>
          <p:nvPr>
            <p:ph type="title"/>
          </p:nvPr>
        </p:nvSpPr>
        <p:spPr/>
        <p:txBody>
          <a:bodyPr/>
          <a:lstStyle/>
          <a:p>
            <a:r>
              <a:rPr lang="en-US" dirty="0"/>
              <a:t>Combined Boards</a:t>
            </a:r>
          </a:p>
        </p:txBody>
      </p:sp>
      <p:sp>
        <p:nvSpPr>
          <p:cNvPr id="3" name="Content Placeholder 2">
            <a:extLst>
              <a:ext uri="{FF2B5EF4-FFF2-40B4-BE49-F238E27FC236}">
                <a16:creationId xmlns:a16="http://schemas.microsoft.com/office/drawing/2014/main" id="{DFC33DCC-ECAA-000B-F7CD-56E8BDD71221}"/>
              </a:ext>
            </a:extLst>
          </p:cNvPr>
          <p:cNvSpPr>
            <a:spLocks noGrp="1"/>
          </p:cNvSpPr>
          <p:nvPr>
            <p:ph idx="1"/>
          </p:nvPr>
        </p:nvSpPr>
        <p:spPr/>
        <p:txBody>
          <a:bodyPr/>
          <a:lstStyle/>
          <a:p>
            <a:r>
              <a:rPr lang="en-US" dirty="0"/>
              <a:t>Bylaws</a:t>
            </a:r>
          </a:p>
          <a:p>
            <a:r>
              <a:rPr lang="en-US" dirty="0"/>
              <a:t>Land Use Plan and Map</a:t>
            </a:r>
          </a:p>
          <a:p>
            <a:r>
              <a:rPr lang="en-US" dirty="0"/>
              <a:t>Zoning Ordinance</a:t>
            </a:r>
          </a:p>
          <a:p>
            <a:r>
              <a:rPr lang="en-US" dirty="0"/>
              <a:t>Subdivision Regulations</a:t>
            </a:r>
          </a:p>
          <a:p>
            <a:r>
              <a:rPr lang="en-US" dirty="0"/>
              <a:t>Growth Policy</a:t>
            </a:r>
          </a:p>
          <a:p>
            <a:r>
              <a:rPr lang="en-US" dirty="0"/>
              <a:t>Any other land use planning documents governing body designates</a:t>
            </a:r>
          </a:p>
        </p:txBody>
      </p:sp>
    </p:spTree>
    <p:extLst>
      <p:ext uri="{BB962C8B-B14F-4D97-AF65-F5344CB8AC3E}">
        <p14:creationId xmlns:p14="http://schemas.microsoft.com/office/powerpoint/2010/main" val="3570560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4728A-4C29-BD59-5925-AF15912CB4BD}"/>
              </a:ext>
            </a:extLst>
          </p:cNvPr>
          <p:cNvSpPr>
            <a:spLocks noGrp="1"/>
          </p:cNvSpPr>
          <p:nvPr>
            <p:ph type="title"/>
          </p:nvPr>
        </p:nvSpPr>
        <p:spPr/>
        <p:txBody>
          <a:bodyPr/>
          <a:lstStyle/>
          <a:p>
            <a:r>
              <a:rPr lang="en-US" dirty="0"/>
              <a:t>Public Participation Plan</a:t>
            </a:r>
          </a:p>
        </p:txBody>
      </p:sp>
      <p:sp>
        <p:nvSpPr>
          <p:cNvPr id="3" name="Content Placeholder 2">
            <a:extLst>
              <a:ext uri="{FF2B5EF4-FFF2-40B4-BE49-F238E27FC236}">
                <a16:creationId xmlns:a16="http://schemas.microsoft.com/office/drawing/2014/main" id="{3F3ED8D5-B455-136E-B591-2E8065380565}"/>
              </a:ext>
            </a:extLst>
          </p:cNvPr>
          <p:cNvSpPr>
            <a:spLocks noGrp="1"/>
          </p:cNvSpPr>
          <p:nvPr>
            <p:ph idx="1"/>
          </p:nvPr>
        </p:nvSpPr>
        <p:spPr/>
        <p:txBody>
          <a:bodyPr/>
          <a:lstStyle/>
          <a:p>
            <a:pPr marL="0" indent="0">
              <a:buNone/>
            </a:pPr>
            <a:r>
              <a:rPr lang="en-US" dirty="0"/>
              <a:t>76-25-106. Public participation, MCA (</a:t>
            </a:r>
            <a:r>
              <a:rPr lang="en-US" dirty="0">
                <a:hlinkClick r:id="rId2"/>
              </a:rPr>
              <a:t>mt.gov</a:t>
            </a:r>
            <a:r>
              <a:rPr lang="en-US" dirty="0"/>
              <a:t>)</a:t>
            </a:r>
          </a:p>
          <a:p>
            <a:pPr marL="0" indent="0">
              <a:buNone/>
            </a:pPr>
            <a:endParaRPr lang="en-US" dirty="0"/>
          </a:p>
          <a:p>
            <a:pPr marL="0" indent="0">
              <a:buNone/>
            </a:pPr>
            <a:r>
              <a:rPr lang="en-US" dirty="0"/>
              <a:t>Best Practice: Every local government should have a clear policy for encouraging public participation in public meetings and public hearings. </a:t>
            </a:r>
          </a:p>
        </p:txBody>
      </p:sp>
    </p:spTree>
    <p:extLst>
      <p:ext uri="{BB962C8B-B14F-4D97-AF65-F5344CB8AC3E}">
        <p14:creationId xmlns:p14="http://schemas.microsoft.com/office/powerpoint/2010/main" val="1426586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C4EC0-AF4A-093C-F7C8-AC0C787069B4}"/>
              </a:ext>
            </a:extLst>
          </p:cNvPr>
          <p:cNvSpPr>
            <a:spLocks noGrp="1"/>
          </p:cNvSpPr>
          <p:nvPr>
            <p:ph type="title"/>
          </p:nvPr>
        </p:nvSpPr>
        <p:spPr/>
        <p:txBody>
          <a:bodyPr/>
          <a:lstStyle/>
          <a:p>
            <a:r>
              <a:rPr lang="en-US" dirty="0"/>
              <a:t>New Appeal Process</a:t>
            </a:r>
          </a:p>
        </p:txBody>
      </p:sp>
      <p:sp>
        <p:nvSpPr>
          <p:cNvPr id="3" name="Content Placeholder 2">
            <a:extLst>
              <a:ext uri="{FF2B5EF4-FFF2-40B4-BE49-F238E27FC236}">
                <a16:creationId xmlns:a16="http://schemas.microsoft.com/office/drawing/2014/main" id="{95CCE493-F9CD-B5B4-95E6-34878B92CD57}"/>
              </a:ext>
            </a:extLst>
          </p:cNvPr>
          <p:cNvSpPr>
            <a:spLocks noGrp="1"/>
          </p:cNvSpPr>
          <p:nvPr>
            <p:ph idx="1"/>
          </p:nvPr>
        </p:nvSpPr>
        <p:spPr/>
        <p:txBody>
          <a:bodyPr/>
          <a:lstStyle/>
          <a:p>
            <a:pPr marL="0" indent="0">
              <a:buNone/>
            </a:pPr>
            <a:r>
              <a:rPr lang="en-US" dirty="0"/>
              <a:t>76-25-503. Appeals, MCA (</a:t>
            </a:r>
            <a:r>
              <a:rPr lang="en-US" dirty="0">
                <a:hlinkClick r:id="rId2"/>
              </a:rPr>
              <a:t>mt.gov</a:t>
            </a:r>
            <a:r>
              <a:rPr lang="en-US" dirty="0"/>
              <a:t>)</a:t>
            </a:r>
          </a:p>
          <a:p>
            <a:pPr marL="0" indent="0">
              <a:buNone/>
            </a:pPr>
            <a:endParaRPr lang="en-US" dirty="0"/>
          </a:p>
          <a:p>
            <a:r>
              <a:rPr lang="en-US" dirty="0"/>
              <a:t>Findings – information or conclusion, outcome</a:t>
            </a:r>
          </a:p>
          <a:p>
            <a:endParaRPr lang="en-US" dirty="0"/>
          </a:p>
          <a:p>
            <a:r>
              <a:rPr lang="en-US" dirty="0"/>
              <a:t>Evidence – document, document, document! </a:t>
            </a:r>
          </a:p>
          <a:p>
            <a:endParaRPr lang="en-US" dirty="0"/>
          </a:p>
          <a:p>
            <a:r>
              <a:rPr lang="en-US" dirty="0"/>
              <a:t>Decision – takes effect on date issued</a:t>
            </a:r>
          </a:p>
        </p:txBody>
      </p:sp>
    </p:spTree>
    <p:extLst>
      <p:ext uri="{BB962C8B-B14F-4D97-AF65-F5344CB8AC3E}">
        <p14:creationId xmlns:p14="http://schemas.microsoft.com/office/powerpoint/2010/main" val="919893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B19A-53A0-F596-27A9-0A1ECE4576A2}"/>
              </a:ext>
            </a:extLst>
          </p:cNvPr>
          <p:cNvSpPr>
            <a:spLocks noGrp="1"/>
          </p:cNvSpPr>
          <p:nvPr>
            <p:ph type="title"/>
          </p:nvPr>
        </p:nvSpPr>
        <p:spPr/>
        <p:txBody>
          <a:bodyPr/>
          <a:lstStyle/>
          <a:p>
            <a:r>
              <a:rPr lang="en-US" dirty="0"/>
              <a:t>Annexation and Extension of Services</a:t>
            </a:r>
          </a:p>
        </p:txBody>
      </p:sp>
      <p:sp>
        <p:nvSpPr>
          <p:cNvPr id="3" name="Content Placeholder 2">
            <a:extLst>
              <a:ext uri="{FF2B5EF4-FFF2-40B4-BE49-F238E27FC236}">
                <a16:creationId xmlns:a16="http://schemas.microsoft.com/office/drawing/2014/main" id="{DCDEB5BA-C7A6-066D-0A95-F2D531ADF734}"/>
              </a:ext>
            </a:extLst>
          </p:cNvPr>
          <p:cNvSpPr>
            <a:spLocks noGrp="1"/>
          </p:cNvSpPr>
          <p:nvPr>
            <p:ph idx="1"/>
          </p:nvPr>
        </p:nvSpPr>
        <p:spPr/>
        <p:txBody>
          <a:bodyPr/>
          <a:lstStyle/>
          <a:p>
            <a:pPr marL="0" indent="0">
              <a:buNone/>
            </a:pPr>
            <a:r>
              <a:rPr lang="en-US" dirty="0"/>
              <a:t>76-25-306. Zoning and annexation, MCA (</a:t>
            </a:r>
            <a:r>
              <a:rPr lang="en-US" dirty="0">
                <a:hlinkClick r:id="rId2"/>
              </a:rPr>
              <a:t>mt.gov</a:t>
            </a:r>
            <a:r>
              <a:rPr lang="en-US" dirty="0"/>
              <a:t>)</a:t>
            </a:r>
          </a:p>
          <a:p>
            <a:pPr marL="0" indent="0">
              <a:buNone/>
            </a:pPr>
            <a:endParaRPr lang="en-US" dirty="0"/>
          </a:p>
          <a:p>
            <a:pPr marL="0" indent="0">
              <a:buNone/>
            </a:pPr>
            <a:r>
              <a:rPr lang="en-US" dirty="0">
                <a:hlinkClick r:id="rId3"/>
              </a:rPr>
              <a:t>Annexation Information</a:t>
            </a:r>
            <a:endParaRPr lang="en-US" dirty="0"/>
          </a:p>
        </p:txBody>
      </p:sp>
    </p:spTree>
    <p:extLst>
      <p:ext uri="{BB962C8B-B14F-4D97-AF65-F5344CB8AC3E}">
        <p14:creationId xmlns:p14="http://schemas.microsoft.com/office/powerpoint/2010/main" val="1737113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EC0C1-63AD-B470-F4A2-B85F812B5AF0}"/>
              </a:ext>
            </a:extLst>
          </p:cNvPr>
          <p:cNvSpPr>
            <a:spLocks noGrp="1"/>
          </p:cNvSpPr>
          <p:nvPr>
            <p:ph type="title"/>
          </p:nvPr>
        </p:nvSpPr>
        <p:spPr/>
        <p:txBody>
          <a:bodyPr/>
          <a:lstStyle/>
          <a:p>
            <a:r>
              <a:rPr lang="en-US" dirty="0"/>
              <a:t>Meetings: Roberts Rules of Order </a:t>
            </a:r>
          </a:p>
        </p:txBody>
      </p:sp>
      <p:sp>
        <p:nvSpPr>
          <p:cNvPr id="3" name="Content Placeholder 2">
            <a:extLst>
              <a:ext uri="{FF2B5EF4-FFF2-40B4-BE49-F238E27FC236}">
                <a16:creationId xmlns:a16="http://schemas.microsoft.com/office/drawing/2014/main" id="{E45CA388-0B6C-7C6A-85A1-0D8F2DFFEB12}"/>
              </a:ext>
            </a:extLst>
          </p:cNvPr>
          <p:cNvSpPr>
            <a:spLocks noGrp="1"/>
          </p:cNvSpPr>
          <p:nvPr>
            <p:ph idx="1"/>
          </p:nvPr>
        </p:nvSpPr>
        <p:spPr/>
        <p:txBody>
          <a:bodyPr/>
          <a:lstStyle/>
          <a:p>
            <a:r>
              <a:rPr lang="en-US" dirty="0"/>
              <a:t>Roberts Rules of Order </a:t>
            </a:r>
            <a:r>
              <a:rPr lang="en-US" dirty="0">
                <a:hlinkClick r:id="rId2"/>
              </a:rPr>
              <a:t>Roberts Rules of Order</a:t>
            </a:r>
            <a:endParaRPr lang="en-US" dirty="0"/>
          </a:p>
          <a:p>
            <a:pPr marL="0" indent="0">
              <a:buNone/>
            </a:pPr>
            <a:endParaRPr lang="en-US" dirty="0"/>
          </a:p>
          <a:p>
            <a:r>
              <a:rPr lang="en-US" dirty="0"/>
              <a:t>Meant to be guidance for parliamentary procedure in public meetings.</a:t>
            </a:r>
          </a:p>
          <a:p>
            <a:endParaRPr lang="en-US" dirty="0"/>
          </a:p>
          <a:p>
            <a:r>
              <a:rPr lang="en-US" dirty="0"/>
              <a:t>Establishes consistent format for public meetings. </a:t>
            </a:r>
          </a:p>
        </p:txBody>
      </p:sp>
    </p:spTree>
    <p:extLst>
      <p:ext uri="{BB962C8B-B14F-4D97-AF65-F5344CB8AC3E}">
        <p14:creationId xmlns:p14="http://schemas.microsoft.com/office/powerpoint/2010/main" val="2839633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E4A7E-3069-A4C1-2EEA-3B807C14E4DA}"/>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10A4882D-2FDE-AA68-1DCD-C38AA073A120}"/>
              </a:ext>
            </a:extLst>
          </p:cNvPr>
          <p:cNvSpPr>
            <a:spLocks noGrp="1"/>
          </p:cNvSpPr>
          <p:nvPr>
            <p:ph idx="1"/>
          </p:nvPr>
        </p:nvSpPr>
        <p:spPr/>
        <p:txBody>
          <a:bodyPr/>
          <a:lstStyle/>
          <a:p>
            <a:r>
              <a:rPr lang="en-US" dirty="0"/>
              <a:t>Keep regulations updated, reflective of current community visions and </a:t>
            </a:r>
            <a:r>
              <a:rPr lang="en-US" i="1" dirty="0"/>
              <a:t>enforceable</a:t>
            </a:r>
            <a:r>
              <a:rPr lang="en-US" dirty="0"/>
              <a:t>.</a:t>
            </a:r>
          </a:p>
          <a:p>
            <a:endParaRPr lang="en-US" dirty="0"/>
          </a:p>
          <a:p>
            <a:r>
              <a:rPr lang="en-US" dirty="0"/>
              <a:t>Fill vacant seats as soon as possible to ensure ability of board to have a quorum at meetings.</a:t>
            </a:r>
          </a:p>
          <a:p>
            <a:pPr marL="0" indent="0">
              <a:buNone/>
            </a:pPr>
            <a:endParaRPr lang="en-US" dirty="0"/>
          </a:p>
          <a:p>
            <a:r>
              <a:rPr lang="en-US" dirty="0"/>
              <a:t>Review by-laws frequently for compliance.</a:t>
            </a:r>
          </a:p>
          <a:p>
            <a:endParaRPr lang="en-US" dirty="0"/>
          </a:p>
          <a:p>
            <a:r>
              <a:rPr lang="en-US" dirty="0"/>
              <a:t>No ex-</a:t>
            </a:r>
            <a:r>
              <a:rPr lang="en-US" dirty="0" err="1"/>
              <a:t>parte</a:t>
            </a:r>
            <a:r>
              <a:rPr lang="en-US" dirty="0"/>
              <a:t> communication on appeals. </a:t>
            </a:r>
          </a:p>
        </p:txBody>
      </p:sp>
    </p:spTree>
    <p:extLst>
      <p:ext uri="{BB962C8B-B14F-4D97-AF65-F5344CB8AC3E}">
        <p14:creationId xmlns:p14="http://schemas.microsoft.com/office/powerpoint/2010/main" val="1702908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CCB32-A773-E666-ECCF-3A807C81F3E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105F8DF-FE40-02F7-8801-EF014BD22430}"/>
              </a:ext>
            </a:extLst>
          </p:cNvPr>
          <p:cNvSpPr>
            <a:spLocks noGrp="1"/>
          </p:cNvSpPr>
          <p:nvPr>
            <p:ph idx="1"/>
          </p:nvPr>
        </p:nvSpPr>
        <p:spPr/>
        <p:txBody>
          <a:bodyPr>
            <a:normAutofit/>
          </a:bodyPr>
          <a:lstStyle/>
          <a:p>
            <a:pPr marL="0" indent="0">
              <a:buNone/>
            </a:pPr>
            <a:r>
              <a:rPr lang="en-US" dirty="0"/>
              <a:t>Montana Department of Commerce Website</a:t>
            </a:r>
          </a:p>
          <a:p>
            <a:endParaRPr lang="en-US" dirty="0"/>
          </a:p>
          <a:p>
            <a:r>
              <a:rPr lang="en-US" dirty="0">
                <a:hlinkClick r:id="rId2"/>
              </a:rPr>
              <a:t>Planning Board Handbook </a:t>
            </a:r>
            <a:endParaRPr lang="en-US" dirty="0"/>
          </a:p>
          <a:p>
            <a:pPr lvl="1"/>
            <a:endParaRPr lang="en-US" dirty="0"/>
          </a:p>
          <a:p>
            <a:r>
              <a:rPr lang="en-US" dirty="0">
                <a:hlinkClick r:id="rId3"/>
              </a:rPr>
              <a:t>Community Planning Platform</a:t>
            </a:r>
            <a:endParaRPr lang="en-US" dirty="0"/>
          </a:p>
          <a:p>
            <a:pPr marL="0" indent="0">
              <a:buNone/>
            </a:pPr>
            <a:endParaRPr lang="en-US" dirty="0"/>
          </a:p>
          <a:p>
            <a:r>
              <a:rPr lang="en-US" dirty="0"/>
              <a:t>2023 Land Use Statutes (MCA), Title 76. Land Resources and Use – Table of Contents, MCA (</a:t>
            </a:r>
            <a:r>
              <a:rPr lang="en-US" dirty="0">
                <a:hlinkClick r:id="rId4"/>
              </a:rPr>
              <a:t>mt.gov</a:t>
            </a:r>
            <a:r>
              <a:rPr lang="en-US" dirty="0"/>
              <a:t>)</a:t>
            </a:r>
          </a:p>
        </p:txBody>
      </p:sp>
    </p:spTree>
    <p:extLst>
      <p:ext uri="{BB962C8B-B14F-4D97-AF65-F5344CB8AC3E}">
        <p14:creationId xmlns:p14="http://schemas.microsoft.com/office/powerpoint/2010/main" val="95342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FDCCE-AF82-0702-46E1-CE87DB55C7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2C88E0-14FE-BD4D-84D1-5C60854D90AC}"/>
              </a:ext>
            </a:extLst>
          </p:cNvPr>
          <p:cNvSpPr>
            <a:spLocks noGrp="1"/>
          </p:cNvSpPr>
          <p:nvPr>
            <p:ph type="title"/>
          </p:nvPr>
        </p:nvSpPr>
        <p:spPr/>
        <p:txBody>
          <a:bodyPr/>
          <a:lstStyle/>
          <a:p>
            <a:r>
              <a:rPr lang="en-US" dirty="0"/>
              <a:t>Resources, Continued</a:t>
            </a:r>
          </a:p>
        </p:txBody>
      </p:sp>
      <p:sp>
        <p:nvSpPr>
          <p:cNvPr id="3" name="Content Placeholder 2">
            <a:extLst>
              <a:ext uri="{FF2B5EF4-FFF2-40B4-BE49-F238E27FC236}">
                <a16:creationId xmlns:a16="http://schemas.microsoft.com/office/drawing/2014/main" id="{AE764660-4899-97CC-AC51-8C5ABB6CF50D}"/>
              </a:ext>
            </a:extLst>
          </p:cNvPr>
          <p:cNvSpPr>
            <a:spLocks noGrp="1"/>
          </p:cNvSpPr>
          <p:nvPr>
            <p:ph idx="1"/>
          </p:nvPr>
        </p:nvSpPr>
        <p:spPr/>
        <p:txBody>
          <a:bodyPr>
            <a:normAutofit/>
          </a:bodyPr>
          <a:lstStyle/>
          <a:p>
            <a:pPr marL="0" indent="0">
              <a:buNone/>
            </a:pPr>
            <a:r>
              <a:rPr lang="en-US" dirty="0"/>
              <a:t>Montana Department of Commerce Website:</a:t>
            </a:r>
          </a:p>
          <a:p>
            <a:endParaRPr lang="en-US" dirty="0"/>
          </a:p>
          <a:p>
            <a:r>
              <a:rPr lang="en-US" dirty="0">
                <a:hlinkClick r:id="rId2"/>
              </a:rPr>
              <a:t>Planning Documents and Guidance</a:t>
            </a:r>
            <a:endParaRPr lang="en-US" dirty="0"/>
          </a:p>
          <a:p>
            <a:endParaRPr lang="en-US" dirty="0"/>
          </a:p>
          <a:p>
            <a:r>
              <a:rPr lang="en-US" dirty="0">
                <a:hlinkClick r:id="rId3"/>
              </a:rPr>
              <a:t>Montana Land Use and Planning Act</a:t>
            </a:r>
            <a:endParaRPr lang="en-US" dirty="0"/>
          </a:p>
          <a:p>
            <a:endParaRPr lang="en-US" dirty="0"/>
          </a:p>
          <a:p>
            <a:r>
              <a:rPr lang="en-US" dirty="0">
                <a:hlinkClick r:id="rId4"/>
              </a:rPr>
              <a:t>Planning Document Inventory</a:t>
            </a:r>
            <a:endParaRPr lang="en-US" dirty="0"/>
          </a:p>
        </p:txBody>
      </p:sp>
    </p:spTree>
    <p:extLst>
      <p:ext uri="{BB962C8B-B14F-4D97-AF65-F5344CB8AC3E}">
        <p14:creationId xmlns:p14="http://schemas.microsoft.com/office/powerpoint/2010/main" val="297422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DB5E-B64C-9DD6-3429-703CCE1B4B1D}"/>
              </a:ext>
            </a:extLst>
          </p:cNvPr>
          <p:cNvSpPr>
            <a:spLocks noGrp="1"/>
          </p:cNvSpPr>
          <p:nvPr>
            <p:ph type="title"/>
          </p:nvPr>
        </p:nvSpPr>
        <p:spPr/>
        <p:txBody>
          <a:bodyPr/>
          <a:lstStyle/>
          <a:p>
            <a:r>
              <a:rPr lang="en-US" dirty="0"/>
              <a:t>Planning Boards</a:t>
            </a:r>
          </a:p>
        </p:txBody>
      </p:sp>
      <p:sp>
        <p:nvSpPr>
          <p:cNvPr id="9" name="Content Placeholder 8">
            <a:extLst>
              <a:ext uri="{FF2B5EF4-FFF2-40B4-BE49-F238E27FC236}">
                <a16:creationId xmlns:a16="http://schemas.microsoft.com/office/drawing/2014/main" id="{9C16CEDE-5811-A6EE-0AF7-77AA0249B552}"/>
              </a:ext>
            </a:extLst>
          </p:cNvPr>
          <p:cNvSpPr>
            <a:spLocks noGrp="1"/>
          </p:cNvSpPr>
          <p:nvPr>
            <p:ph idx="1"/>
          </p:nvPr>
        </p:nvSpPr>
        <p:spPr/>
        <p:txBody>
          <a:bodyPr/>
          <a:lstStyle/>
          <a:p>
            <a:r>
              <a:rPr lang="en-US" dirty="0"/>
              <a:t>Part 1. General Provisions – Table of Contents, Title 76, Chapter 1, MCA (</a:t>
            </a:r>
            <a:r>
              <a:rPr lang="en-US" dirty="0">
                <a:hlinkClick r:id="rId2"/>
              </a:rPr>
              <a:t>mt.gov</a:t>
            </a:r>
            <a:r>
              <a:rPr lang="en-US" dirty="0"/>
              <a:t>)</a:t>
            </a:r>
          </a:p>
          <a:p>
            <a:endParaRPr lang="en-US" dirty="0"/>
          </a:p>
          <a:p>
            <a:r>
              <a:rPr lang="en-US" dirty="0"/>
              <a:t>76-1-106. Role of planning board, MCA (</a:t>
            </a:r>
            <a:r>
              <a:rPr lang="en-US" dirty="0">
                <a:hlinkClick r:id="rId3"/>
              </a:rPr>
              <a:t>mt.gov</a:t>
            </a:r>
            <a:r>
              <a:rPr lang="en-US" dirty="0"/>
              <a:t>)</a:t>
            </a:r>
          </a:p>
          <a:p>
            <a:endParaRPr lang="en-US" dirty="0"/>
          </a:p>
          <a:p>
            <a:r>
              <a:rPr lang="en-US" dirty="0"/>
              <a:t>76-1-107. Role of planning board in relation to subdivisions and plats, MCA (</a:t>
            </a:r>
            <a:r>
              <a:rPr lang="en-US" dirty="0">
                <a:hlinkClick r:id="rId4"/>
              </a:rPr>
              <a:t>mt.gov</a:t>
            </a:r>
            <a:r>
              <a:rPr lang="en-US" dirty="0"/>
              <a:t>)</a:t>
            </a:r>
          </a:p>
        </p:txBody>
      </p:sp>
    </p:spTree>
    <p:extLst>
      <p:ext uri="{BB962C8B-B14F-4D97-AF65-F5344CB8AC3E}">
        <p14:creationId xmlns:p14="http://schemas.microsoft.com/office/powerpoint/2010/main" val="2094004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1BBA-1081-29BF-E291-3412D4265FBF}"/>
              </a:ext>
            </a:extLst>
          </p:cNvPr>
          <p:cNvSpPr>
            <a:spLocks noGrp="1"/>
          </p:cNvSpPr>
          <p:nvPr>
            <p:ph type="title"/>
          </p:nvPr>
        </p:nvSpPr>
        <p:spPr/>
        <p:txBody>
          <a:bodyPr/>
          <a:lstStyle/>
          <a:p>
            <a:r>
              <a:rPr lang="en-US" dirty="0"/>
              <a:t>Other Resources</a:t>
            </a:r>
          </a:p>
        </p:txBody>
      </p:sp>
      <p:sp>
        <p:nvSpPr>
          <p:cNvPr id="3" name="Content Placeholder 2">
            <a:extLst>
              <a:ext uri="{FF2B5EF4-FFF2-40B4-BE49-F238E27FC236}">
                <a16:creationId xmlns:a16="http://schemas.microsoft.com/office/drawing/2014/main" id="{0F57EBF2-4B0D-E781-4EF7-73ADFCDF9D7D}"/>
              </a:ext>
            </a:extLst>
          </p:cNvPr>
          <p:cNvSpPr>
            <a:spLocks noGrp="1"/>
          </p:cNvSpPr>
          <p:nvPr>
            <p:ph idx="1"/>
          </p:nvPr>
        </p:nvSpPr>
        <p:spPr/>
        <p:txBody>
          <a:bodyPr>
            <a:normAutofit lnSpcReduction="10000"/>
          </a:bodyPr>
          <a:lstStyle/>
          <a:p>
            <a:r>
              <a:rPr lang="en-US" dirty="0"/>
              <a:t>Montana Association of Counties (mtcounties.org) Open Meetings &amp; Public </a:t>
            </a:r>
            <a:r>
              <a:rPr lang="en-US"/>
              <a:t>Participation </a:t>
            </a:r>
            <a:r>
              <a:rPr lang="en-US">
                <a:hlinkClick r:id="rId2"/>
              </a:rPr>
              <a:t>White Paper</a:t>
            </a:r>
            <a:endParaRPr lang="en-US"/>
          </a:p>
          <a:p>
            <a:r>
              <a:rPr lang="en-US" dirty="0"/>
              <a:t>Home – Montana League of Cities and Towns (mtleague.org)</a:t>
            </a:r>
          </a:p>
          <a:p>
            <a:pPr lvl="1"/>
            <a:r>
              <a:rPr lang="en-US" dirty="0"/>
              <a:t>2023 Legislative Session Land Use Webinars – Montana League of Cities and Towns (</a:t>
            </a:r>
            <a:r>
              <a:rPr lang="en-US" dirty="0">
                <a:hlinkClick r:id="rId3"/>
              </a:rPr>
              <a:t>mtleague.org</a:t>
            </a:r>
            <a:r>
              <a:rPr lang="en-US" dirty="0"/>
              <a:t>)</a:t>
            </a:r>
          </a:p>
          <a:p>
            <a:r>
              <a:rPr lang="en-US" dirty="0"/>
              <a:t>Montana Local Government Board Handbook (Download Only) – 4597E – Montana State University Extension (</a:t>
            </a:r>
            <a:r>
              <a:rPr lang="en-US" dirty="0">
                <a:hlinkClick r:id="rId4"/>
              </a:rPr>
              <a:t>msuextension.org</a:t>
            </a:r>
            <a:r>
              <a:rPr lang="en-US" dirty="0"/>
              <a:t>)</a:t>
            </a:r>
          </a:p>
          <a:p>
            <a:pPr marL="0" indent="0">
              <a:buNone/>
            </a:pPr>
            <a:endParaRPr lang="en-US" dirty="0"/>
          </a:p>
        </p:txBody>
      </p:sp>
    </p:spTree>
    <p:extLst>
      <p:ext uri="{BB962C8B-B14F-4D97-AF65-F5344CB8AC3E}">
        <p14:creationId xmlns:p14="http://schemas.microsoft.com/office/powerpoint/2010/main" val="329738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B00DE-8899-5EFA-7E06-BA3B6DD76D73}"/>
              </a:ext>
            </a:extLst>
          </p:cNvPr>
          <p:cNvSpPr>
            <a:spLocks noGrp="1"/>
          </p:cNvSpPr>
          <p:nvPr>
            <p:ph type="title"/>
          </p:nvPr>
        </p:nvSpPr>
        <p:spPr/>
        <p:txBody>
          <a:bodyPr/>
          <a:lstStyle/>
          <a:p>
            <a:r>
              <a:rPr lang="en-US" dirty="0"/>
              <a:t>Keeping Up with Community MT</a:t>
            </a:r>
          </a:p>
        </p:txBody>
      </p:sp>
      <p:sp>
        <p:nvSpPr>
          <p:cNvPr id="3" name="Content Placeholder 2">
            <a:extLst>
              <a:ext uri="{FF2B5EF4-FFF2-40B4-BE49-F238E27FC236}">
                <a16:creationId xmlns:a16="http://schemas.microsoft.com/office/drawing/2014/main" id="{A2A75A2C-ED18-3511-85B5-B00146422435}"/>
              </a:ext>
            </a:extLst>
          </p:cNvPr>
          <p:cNvSpPr>
            <a:spLocks noGrp="1"/>
          </p:cNvSpPr>
          <p:nvPr>
            <p:ph idx="1"/>
          </p:nvPr>
        </p:nvSpPr>
        <p:spPr/>
        <p:txBody>
          <a:bodyPr>
            <a:normAutofit fontScale="85000" lnSpcReduction="20000"/>
          </a:bodyPr>
          <a:lstStyle/>
          <a:p>
            <a:pPr marL="0" indent="0">
              <a:buNone/>
            </a:pPr>
            <a:r>
              <a:rPr lang="en-US" dirty="0"/>
              <a:t>Visit our website: </a:t>
            </a:r>
            <a:r>
              <a:rPr lang="en-US" dirty="0">
                <a:hlinkClick r:id="rId2"/>
              </a:rPr>
              <a:t>https://commerce.mt.gov/Infrastructure-Planning/</a:t>
            </a:r>
            <a:endParaRPr lang="en-US" dirty="0"/>
          </a:p>
          <a:p>
            <a:pPr marL="0" indent="0">
              <a:buNone/>
            </a:pPr>
            <a:endParaRPr lang="en-US" dirty="0"/>
          </a:p>
          <a:p>
            <a:pPr marL="0" indent="0">
              <a:buNone/>
            </a:pPr>
            <a:r>
              <a:rPr lang="en-US" dirty="0"/>
              <a:t>Sign up for emails: </a:t>
            </a:r>
            <a:r>
              <a:rPr lang="en-US" dirty="0">
                <a:hlinkClick r:id="rId3"/>
              </a:rPr>
              <a:t>https://public.govdelivery.com/accounts/MTDOC/subscriber/new?preferences=true</a:t>
            </a:r>
            <a:r>
              <a:rPr lang="en-US" dirty="0"/>
              <a:t> </a:t>
            </a:r>
          </a:p>
          <a:p>
            <a:pPr marL="0" indent="0">
              <a:buNone/>
            </a:pPr>
            <a:endParaRPr lang="en-US" dirty="0"/>
          </a:p>
          <a:p>
            <a:pPr marL="0" indent="0">
              <a:buNone/>
            </a:pPr>
            <a:r>
              <a:rPr lang="en-US" dirty="0"/>
              <a:t>Questions?</a:t>
            </a:r>
          </a:p>
          <a:p>
            <a:pPr marL="0" indent="0">
              <a:buNone/>
            </a:pPr>
            <a:endParaRPr lang="en-US" dirty="0"/>
          </a:p>
          <a:p>
            <a:pPr marL="0" indent="0">
              <a:buNone/>
            </a:pPr>
            <a:r>
              <a:rPr lang="en-US" dirty="0"/>
              <a:t>Contact us!</a:t>
            </a:r>
          </a:p>
          <a:p>
            <a:pPr marL="0" indent="0">
              <a:buNone/>
            </a:pPr>
            <a:r>
              <a:rPr lang="en-US" dirty="0">
                <a:hlinkClick r:id="rId4"/>
              </a:rPr>
              <a:t>DOCCDD@mt.gov</a:t>
            </a:r>
            <a:r>
              <a:rPr lang="en-US" dirty="0"/>
              <a:t> </a:t>
            </a:r>
          </a:p>
          <a:p>
            <a:pPr marL="0" indent="0">
              <a:buNone/>
            </a:pPr>
            <a:r>
              <a:rPr lang="en-US" dirty="0"/>
              <a:t>406-841-2770</a:t>
            </a:r>
          </a:p>
        </p:txBody>
      </p:sp>
      <p:pic>
        <p:nvPicPr>
          <p:cNvPr id="5" name="Picture 4">
            <a:extLst>
              <a:ext uri="{FF2B5EF4-FFF2-40B4-BE49-F238E27FC236}">
                <a16:creationId xmlns:a16="http://schemas.microsoft.com/office/drawing/2014/main" id="{1C42EE9B-3F60-9661-1A04-3291568D7DC0}"/>
              </a:ext>
            </a:extLst>
          </p:cNvPr>
          <p:cNvPicPr>
            <a:picLocks noChangeAspect="1"/>
          </p:cNvPicPr>
          <p:nvPr/>
        </p:nvPicPr>
        <p:blipFill>
          <a:blip r:embed="rId5"/>
          <a:stretch>
            <a:fillRect/>
          </a:stretch>
        </p:blipFill>
        <p:spPr>
          <a:xfrm>
            <a:off x="7491363" y="3789575"/>
            <a:ext cx="4544236" cy="2815552"/>
          </a:xfrm>
          <a:prstGeom prst="rect">
            <a:avLst/>
          </a:prstGeom>
        </p:spPr>
      </p:pic>
    </p:spTree>
    <p:extLst>
      <p:ext uri="{BB962C8B-B14F-4D97-AF65-F5344CB8AC3E}">
        <p14:creationId xmlns:p14="http://schemas.microsoft.com/office/powerpoint/2010/main" val="8916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7BB22-92D4-4757-D43C-01C81036FFFF}"/>
              </a:ext>
            </a:extLst>
          </p:cNvPr>
          <p:cNvSpPr>
            <a:spLocks noGrp="1"/>
          </p:cNvSpPr>
          <p:nvPr>
            <p:ph type="title"/>
          </p:nvPr>
        </p:nvSpPr>
        <p:spPr/>
        <p:txBody>
          <a:bodyPr/>
          <a:lstStyle/>
          <a:p>
            <a:r>
              <a:rPr lang="en-US" dirty="0"/>
              <a:t>What is the Zoning Commission?</a:t>
            </a:r>
          </a:p>
        </p:txBody>
      </p:sp>
      <p:sp>
        <p:nvSpPr>
          <p:cNvPr id="3" name="Content Placeholder 2">
            <a:extLst>
              <a:ext uri="{FF2B5EF4-FFF2-40B4-BE49-F238E27FC236}">
                <a16:creationId xmlns:a16="http://schemas.microsoft.com/office/drawing/2014/main" id="{950BF617-BA6C-F0B4-C68F-53C1577B6754}"/>
              </a:ext>
            </a:extLst>
          </p:cNvPr>
          <p:cNvSpPr>
            <a:spLocks noGrp="1"/>
          </p:cNvSpPr>
          <p:nvPr>
            <p:ph idx="1"/>
          </p:nvPr>
        </p:nvSpPr>
        <p:spPr/>
        <p:txBody>
          <a:bodyPr>
            <a:normAutofit fontScale="85000" lnSpcReduction="20000"/>
          </a:bodyPr>
          <a:lstStyle/>
          <a:p>
            <a:pPr marL="0" indent="0">
              <a:buNone/>
            </a:pPr>
            <a:r>
              <a:rPr lang="en-US" b="1" dirty="0"/>
              <a:t>76-2-307. Zoning commission.</a:t>
            </a:r>
            <a:r>
              <a:rPr lang="en-US" dirty="0"/>
              <a:t> In order to avail itself of the powers conferred by this part, except </a:t>
            </a:r>
            <a:r>
              <a:rPr lang="en-US" b="1" dirty="0">
                <a:hlinkClick r:id="rId2"/>
              </a:rPr>
              <a:t>76-2-306</a:t>
            </a:r>
            <a:r>
              <a:rPr lang="en-US" dirty="0"/>
              <a:t>, the city or town council or other legislative body shall appoint a commission, to be known as the zoning commission, to recommend the boundaries of the various original districts and appropriate regulations to be enforced therein. Such commission shall make a preliminary report and hold public hearings thereon before submitting its final report, and such city or town council or other legislative body shall not hold its public hearings or take action until it has received the final report of such commission. </a:t>
            </a:r>
          </a:p>
          <a:p>
            <a:pPr marL="0" indent="0">
              <a:buNone/>
            </a:pPr>
            <a:endParaRPr lang="en-US" b="1" dirty="0"/>
          </a:p>
          <a:p>
            <a:pPr marL="0" indent="0">
              <a:buNone/>
            </a:pPr>
            <a:r>
              <a:rPr lang="en-US" sz="2100" b="1" dirty="0"/>
              <a:t>History: En. Sec. 6, Ch. 136, L. 1929; re-</a:t>
            </a:r>
            <a:r>
              <a:rPr lang="en-US" sz="2100" b="1" dirty="0" err="1"/>
              <a:t>en</a:t>
            </a:r>
            <a:r>
              <a:rPr lang="en-US" sz="2100" b="1" dirty="0"/>
              <a:t>. Sec. 5305.6, R.C.M. 1935; R.C.M. 1947, 11-2706.</a:t>
            </a:r>
          </a:p>
        </p:txBody>
      </p:sp>
    </p:spTree>
    <p:extLst>
      <p:ext uri="{BB962C8B-B14F-4D97-AF65-F5344CB8AC3E}">
        <p14:creationId xmlns:p14="http://schemas.microsoft.com/office/powerpoint/2010/main" val="962117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CC402-9077-30C8-62E3-E85B6DCCA04B}"/>
              </a:ext>
            </a:extLst>
          </p:cNvPr>
          <p:cNvSpPr>
            <a:spLocks noGrp="1"/>
          </p:cNvSpPr>
          <p:nvPr>
            <p:ph type="title"/>
          </p:nvPr>
        </p:nvSpPr>
        <p:spPr/>
        <p:txBody>
          <a:bodyPr/>
          <a:lstStyle/>
          <a:p>
            <a:r>
              <a:rPr lang="en-US" dirty="0"/>
              <a:t>Zoning Commission: Duties</a:t>
            </a:r>
          </a:p>
        </p:txBody>
      </p:sp>
      <p:sp>
        <p:nvSpPr>
          <p:cNvPr id="3" name="Content Placeholder 2">
            <a:extLst>
              <a:ext uri="{FF2B5EF4-FFF2-40B4-BE49-F238E27FC236}">
                <a16:creationId xmlns:a16="http://schemas.microsoft.com/office/drawing/2014/main" id="{1AA5B865-9778-909F-90A5-9264FD12D2D8}"/>
              </a:ext>
            </a:extLst>
          </p:cNvPr>
          <p:cNvSpPr>
            <a:spLocks noGrp="1"/>
          </p:cNvSpPr>
          <p:nvPr>
            <p:ph idx="1"/>
          </p:nvPr>
        </p:nvSpPr>
        <p:spPr/>
        <p:txBody>
          <a:bodyPr>
            <a:normAutofit lnSpcReduction="10000"/>
          </a:bodyPr>
          <a:lstStyle/>
          <a:p>
            <a:r>
              <a:rPr lang="en-US" dirty="0"/>
              <a:t>Recommend zone boundaries 76-2-302. Zoning districts, MCA (</a:t>
            </a:r>
            <a:r>
              <a:rPr lang="en-US" dirty="0">
                <a:hlinkClick r:id="rId2"/>
              </a:rPr>
              <a:t>mt.gov</a:t>
            </a:r>
            <a:r>
              <a:rPr lang="en-US" dirty="0"/>
              <a:t>)</a:t>
            </a:r>
          </a:p>
          <a:p>
            <a:endParaRPr lang="en-US" dirty="0"/>
          </a:p>
          <a:p>
            <a:r>
              <a:rPr lang="en-US" dirty="0"/>
              <a:t>Define specific uses for each zone designation</a:t>
            </a:r>
          </a:p>
          <a:p>
            <a:endParaRPr lang="en-US" dirty="0"/>
          </a:p>
          <a:p>
            <a:r>
              <a:rPr lang="en-US" dirty="0"/>
              <a:t>Enforcement of zoning regulations 76-2-304. Criteria and guidelines for zoning regulations, MCA (</a:t>
            </a:r>
            <a:r>
              <a:rPr lang="en-US" dirty="0">
                <a:hlinkClick r:id="rId3"/>
              </a:rPr>
              <a:t>mt.gov</a:t>
            </a:r>
            <a:r>
              <a:rPr lang="en-US" dirty="0"/>
              <a:t>)</a:t>
            </a:r>
          </a:p>
          <a:p>
            <a:endParaRPr lang="en-US" dirty="0"/>
          </a:p>
          <a:p>
            <a:r>
              <a:rPr lang="en-US" dirty="0"/>
              <a:t>Issue permits, collect fees</a:t>
            </a:r>
          </a:p>
        </p:txBody>
      </p:sp>
    </p:spTree>
    <p:extLst>
      <p:ext uri="{BB962C8B-B14F-4D97-AF65-F5344CB8AC3E}">
        <p14:creationId xmlns:p14="http://schemas.microsoft.com/office/powerpoint/2010/main" val="3841354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4E56B-FDD2-02F1-B1F4-F408805D59E4}"/>
              </a:ext>
            </a:extLst>
          </p:cNvPr>
          <p:cNvSpPr>
            <a:spLocks noGrp="1"/>
          </p:cNvSpPr>
          <p:nvPr>
            <p:ph type="title"/>
          </p:nvPr>
        </p:nvSpPr>
        <p:spPr/>
        <p:txBody>
          <a:bodyPr/>
          <a:lstStyle/>
          <a:p>
            <a:r>
              <a:rPr lang="en-US" dirty="0"/>
              <a:t>Board of Adjustment: Duties</a:t>
            </a:r>
          </a:p>
        </p:txBody>
      </p:sp>
      <p:sp>
        <p:nvSpPr>
          <p:cNvPr id="3" name="Content Placeholder 2">
            <a:extLst>
              <a:ext uri="{FF2B5EF4-FFF2-40B4-BE49-F238E27FC236}">
                <a16:creationId xmlns:a16="http://schemas.microsoft.com/office/drawing/2014/main" id="{D30230F3-790E-4865-B8A9-A2B305EB8119}"/>
              </a:ext>
            </a:extLst>
          </p:cNvPr>
          <p:cNvSpPr>
            <a:spLocks noGrp="1"/>
          </p:cNvSpPr>
          <p:nvPr>
            <p:ph idx="1"/>
          </p:nvPr>
        </p:nvSpPr>
        <p:spPr/>
        <p:txBody>
          <a:bodyPr/>
          <a:lstStyle/>
          <a:p>
            <a:r>
              <a:rPr lang="en-US" dirty="0"/>
              <a:t>Variance requests, Conditional Use or Special Use Permits</a:t>
            </a:r>
          </a:p>
          <a:p>
            <a:pPr lvl="1"/>
            <a:r>
              <a:rPr lang="en-US" dirty="0"/>
              <a:t>76-2-323. Powers of board of adjustment, MCA (</a:t>
            </a:r>
            <a:r>
              <a:rPr lang="en-US" dirty="0">
                <a:hlinkClick r:id="rId2"/>
              </a:rPr>
              <a:t>mt.gov</a:t>
            </a:r>
            <a:r>
              <a:rPr lang="en-US" dirty="0"/>
              <a:t>)</a:t>
            </a:r>
          </a:p>
          <a:p>
            <a:pPr lvl="1"/>
            <a:endParaRPr lang="en-US" dirty="0"/>
          </a:p>
          <a:p>
            <a:r>
              <a:rPr lang="en-US" dirty="0"/>
              <a:t>Hears appeals</a:t>
            </a:r>
          </a:p>
          <a:p>
            <a:pPr lvl="1"/>
            <a:r>
              <a:rPr lang="en-US" dirty="0"/>
              <a:t>76-2-326. Appeals to board of adjustment, MCA (</a:t>
            </a:r>
            <a:r>
              <a:rPr lang="en-US" dirty="0">
                <a:hlinkClick r:id="rId3"/>
              </a:rPr>
              <a:t>mt.gov</a:t>
            </a:r>
            <a:r>
              <a:rPr lang="en-US" dirty="0"/>
              <a:t>)</a:t>
            </a:r>
          </a:p>
        </p:txBody>
      </p:sp>
    </p:spTree>
    <p:extLst>
      <p:ext uri="{BB962C8B-B14F-4D97-AF65-F5344CB8AC3E}">
        <p14:creationId xmlns:p14="http://schemas.microsoft.com/office/powerpoint/2010/main" val="3767897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0410C-0641-ABA3-B00A-47E4C5B8BF5D}"/>
              </a:ext>
            </a:extLst>
          </p:cNvPr>
          <p:cNvSpPr>
            <a:spLocks noGrp="1"/>
          </p:cNvSpPr>
          <p:nvPr>
            <p:ph type="title"/>
          </p:nvPr>
        </p:nvSpPr>
        <p:spPr/>
        <p:txBody>
          <a:bodyPr>
            <a:normAutofit/>
          </a:bodyPr>
          <a:lstStyle/>
          <a:p>
            <a:r>
              <a:rPr lang="en-US" dirty="0"/>
              <a:t>Board of Adjustment: Membership, Term, Vacancies</a:t>
            </a:r>
          </a:p>
        </p:txBody>
      </p:sp>
      <p:sp>
        <p:nvSpPr>
          <p:cNvPr id="3" name="Content Placeholder 2">
            <a:extLst>
              <a:ext uri="{FF2B5EF4-FFF2-40B4-BE49-F238E27FC236}">
                <a16:creationId xmlns:a16="http://schemas.microsoft.com/office/drawing/2014/main" id="{929BE14A-37FB-9F86-E014-74793247CFFD}"/>
              </a:ext>
            </a:extLst>
          </p:cNvPr>
          <p:cNvSpPr>
            <a:spLocks noGrp="1"/>
          </p:cNvSpPr>
          <p:nvPr>
            <p:ph idx="1"/>
          </p:nvPr>
        </p:nvSpPr>
        <p:spPr/>
        <p:txBody>
          <a:bodyPr>
            <a:normAutofit fontScale="77500" lnSpcReduction="20000"/>
          </a:bodyPr>
          <a:lstStyle/>
          <a:p>
            <a:r>
              <a:rPr lang="en-US" b="1" dirty="0"/>
              <a:t>76-2-322. Membership and term of board members – vacancies. </a:t>
            </a:r>
            <a:r>
              <a:rPr lang="en-US" dirty="0"/>
              <a:t>(1) The board of adjustment shall consist of not less than five or more than seven members to be appointed for a term to be specified by the city or town council or other legislative body or, if no term is specified, then for a term of three years. A member is removable for cause by the appointing authority upon written charges and after public hearing. </a:t>
            </a:r>
          </a:p>
          <a:p>
            <a:endParaRPr lang="en-US" dirty="0"/>
          </a:p>
          <a:p>
            <a:r>
              <a:rPr lang="en-US" dirty="0"/>
              <a:t>(2) Vacancies shall be filled for the unexpired term of any member who term becomes vacant. </a:t>
            </a:r>
          </a:p>
          <a:p>
            <a:endParaRPr lang="en-US" dirty="0"/>
          </a:p>
          <a:p>
            <a:pPr marL="0" indent="0">
              <a:buNone/>
            </a:pPr>
            <a:r>
              <a:rPr lang="en-US" sz="1900" b="1" dirty="0"/>
              <a:t>History: En. Sec. 7, Ch. 136, L. 1929; re-</a:t>
            </a:r>
            <a:r>
              <a:rPr lang="en-US" sz="1900" b="1" dirty="0" err="1"/>
              <a:t>en</a:t>
            </a:r>
            <a:r>
              <a:rPr lang="en-US" sz="1900" b="1" dirty="0"/>
              <a:t>. Sec. 5305.7, R.C.M. 1935; </a:t>
            </a:r>
            <a:r>
              <a:rPr lang="en-US" sz="1900" b="1" dirty="0" err="1"/>
              <a:t>amd</a:t>
            </a:r>
            <a:r>
              <a:rPr lang="en-US" sz="1900" b="1" dirty="0"/>
              <a:t>. Sec. 1, Ch. 13, L. 1975; R.C.M. 1947, 11-2707(1); </a:t>
            </a:r>
            <a:r>
              <a:rPr lang="en-US" sz="1900" b="1" dirty="0" err="1"/>
              <a:t>amd</a:t>
            </a:r>
            <a:r>
              <a:rPr lang="en-US" sz="1900" b="1" dirty="0"/>
              <a:t>. Sec. 1, Ch. 67; L. 1985; </a:t>
            </a:r>
            <a:r>
              <a:rPr lang="en-US" sz="1900" b="1" dirty="0" err="1"/>
              <a:t>amd</a:t>
            </a:r>
            <a:r>
              <a:rPr lang="en-US" sz="1900" b="1" dirty="0"/>
              <a:t>. Sec. 1, Ch. 110, L. 1987. </a:t>
            </a:r>
          </a:p>
        </p:txBody>
      </p:sp>
    </p:spTree>
    <p:extLst>
      <p:ext uri="{BB962C8B-B14F-4D97-AF65-F5344CB8AC3E}">
        <p14:creationId xmlns:p14="http://schemas.microsoft.com/office/powerpoint/2010/main" val="119071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4E8CF-E07B-0B88-21FF-9F804362493D}"/>
              </a:ext>
            </a:extLst>
          </p:cNvPr>
          <p:cNvSpPr>
            <a:spLocks noGrp="1"/>
          </p:cNvSpPr>
          <p:nvPr>
            <p:ph type="title"/>
          </p:nvPr>
        </p:nvSpPr>
        <p:spPr/>
        <p:txBody>
          <a:bodyPr/>
          <a:lstStyle/>
          <a:p>
            <a:r>
              <a:rPr lang="en-US" dirty="0"/>
              <a:t>Consolidated Land Use Boards</a:t>
            </a:r>
          </a:p>
        </p:txBody>
      </p:sp>
      <p:sp>
        <p:nvSpPr>
          <p:cNvPr id="3" name="Content Placeholder 2">
            <a:extLst>
              <a:ext uri="{FF2B5EF4-FFF2-40B4-BE49-F238E27FC236}">
                <a16:creationId xmlns:a16="http://schemas.microsoft.com/office/drawing/2014/main" id="{440A756E-6A22-968D-AA6C-3687941F3DC2}"/>
              </a:ext>
            </a:extLst>
          </p:cNvPr>
          <p:cNvSpPr>
            <a:spLocks noGrp="1"/>
          </p:cNvSpPr>
          <p:nvPr>
            <p:ph idx="1"/>
          </p:nvPr>
        </p:nvSpPr>
        <p:spPr/>
        <p:txBody>
          <a:bodyPr/>
          <a:lstStyle/>
          <a:p>
            <a:pPr marL="0" indent="0">
              <a:buNone/>
            </a:pPr>
            <a:r>
              <a:rPr lang="en-US" dirty="0"/>
              <a:t>76-1-114. Consolidated land use boards – zoning commission, planning board, and board of adjustment, MCA (</a:t>
            </a:r>
            <a:r>
              <a:rPr lang="en-US" dirty="0">
                <a:hlinkClick r:id="rId2"/>
              </a:rPr>
              <a:t>mt.gov</a:t>
            </a:r>
            <a:r>
              <a:rPr lang="en-US" dirty="0"/>
              <a:t>)</a:t>
            </a:r>
          </a:p>
          <a:p>
            <a:endParaRPr lang="en-US" dirty="0"/>
          </a:p>
          <a:p>
            <a:pPr marL="0" indent="0" algn="ctr">
              <a:buNone/>
            </a:pPr>
            <a:r>
              <a:rPr lang="en-US" dirty="0"/>
              <a:t>*Optional, different than Planning Commission per SB 382 Montana Land Use Planning Act</a:t>
            </a:r>
          </a:p>
        </p:txBody>
      </p:sp>
    </p:spTree>
    <p:extLst>
      <p:ext uri="{BB962C8B-B14F-4D97-AF65-F5344CB8AC3E}">
        <p14:creationId xmlns:p14="http://schemas.microsoft.com/office/powerpoint/2010/main" val="424728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BEA7-22ED-796A-6CA9-182EB005B117}"/>
              </a:ext>
            </a:extLst>
          </p:cNvPr>
          <p:cNvSpPr>
            <a:spLocks noGrp="1"/>
          </p:cNvSpPr>
          <p:nvPr>
            <p:ph type="title"/>
          </p:nvPr>
        </p:nvSpPr>
        <p:spPr/>
        <p:txBody>
          <a:bodyPr/>
          <a:lstStyle/>
          <a:p>
            <a:r>
              <a:rPr lang="en-US" dirty="0"/>
              <a:t>Appeals – Board of Adjustment</a:t>
            </a:r>
          </a:p>
        </p:txBody>
      </p:sp>
      <p:sp>
        <p:nvSpPr>
          <p:cNvPr id="3" name="Content Placeholder 2">
            <a:extLst>
              <a:ext uri="{FF2B5EF4-FFF2-40B4-BE49-F238E27FC236}">
                <a16:creationId xmlns:a16="http://schemas.microsoft.com/office/drawing/2014/main" id="{2DB36E64-CFDA-D2BB-78F1-A2E156641559}"/>
              </a:ext>
            </a:extLst>
          </p:cNvPr>
          <p:cNvSpPr>
            <a:spLocks noGrp="1"/>
          </p:cNvSpPr>
          <p:nvPr>
            <p:ph idx="1"/>
          </p:nvPr>
        </p:nvSpPr>
        <p:spPr/>
        <p:txBody>
          <a:bodyPr>
            <a:normAutofit fontScale="25000" lnSpcReduction="20000"/>
          </a:bodyPr>
          <a:lstStyle/>
          <a:p>
            <a:pPr algn="just"/>
            <a:r>
              <a:rPr lang="en-US" sz="6400" b="1" dirty="0"/>
              <a:t>76-2-326.</a:t>
            </a:r>
            <a:r>
              <a:rPr lang="en-US" sz="6400" dirty="0"/>
              <a:t> Appeals to board of adjustment. (1) Appeals to the board of adjustment may be taken by a person aggrieved or by an officer, department, board, or bureau of the municipality affected by any decision of the administrative officer. An appeal must be taken within a reasonable time, as provided by the rules of the board, by filing with the officer from whom the appeal is taken and with the board of adjustment a notice of appeal specifying the grounds of the appeal.</a:t>
            </a:r>
          </a:p>
          <a:p>
            <a:pPr algn="just"/>
            <a:r>
              <a:rPr lang="en-US" sz="6400" dirty="0"/>
              <a:t>(2) The officer from whom the appeal is taken shall, in a timely manner, transmit to the board all papers constituting the record upon which the action appealed was taken.</a:t>
            </a:r>
          </a:p>
          <a:p>
            <a:pPr algn="just"/>
            <a:r>
              <a:rPr lang="en-US" sz="6400" dirty="0"/>
              <a:t>(3) An appeal stays all proceedings in furtherance of the action appealed from unless the officer from whom the appeal is taken certifies to the board of adjustment after the notice of appeal has been filed with the officer that by reason of facts stated in the certificate a stay would, in the officer's opinion, cause imminent peril to life or property. In that case, proceedings may not be stayed except by a restraining order, which may be granted by the board of adjustment or by a court of record on application, on notice to the officer from whom the appeal is taken, and on due cause shown.</a:t>
            </a:r>
          </a:p>
          <a:p>
            <a:pPr algn="just"/>
            <a:r>
              <a:rPr lang="en-US" sz="6400" dirty="0"/>
              <a:t>(4) The board of adjustment shall fix a reasonable time for the hearing of the appeal, give public notice of the hearing as well as due notice to the parties in interest, and decide the appeal within a reasonable time.</a:t>
            </a:r>
          </a:p>
          <a:p>
            <a:pPr algn="just"/>
            <a:r>
              <a:rPr lang="en-US" sz="6400" dirty="0"/>
              <a:t>(5) At the hearing, any party may appear in person or by the party's attorney.</a:t>
            </a:r>
          </a:p>
          <a:p>
            <a:pPr algn="just"/>
            <a:r>
              <a:rPr lang="en-US" sz="4800" b="1" dirty="0"/>
              <a:t>History: En. Sec. 7, Ch. 136, L. 1929; re-</a:t>
            </a:r>
            <a:r>
              <a:rPr lang="en-US" sz="4800" b="1" dirty="0" err="1"/>
              <a:t>en</a:t>
            </a:r>
            <a:r>
              <a:rPr lang="en-US" sz="4800" b="1" dirty="0"/>
              <a:t>. Sec. 5305.7, R.C.M. 1935; </a:t>
            </a:r>
            <a:r>
              <a:rPr lang="en-US" sz="4800" b="1" dirty="0" err="1"/>
              <a:t>amd</a:t>
            </a:r>
            <a:r>
              <a:rPr lang="en-US" sz="4800" b="1" dirty="0"/>
              <a:t>. Sec. 1, Ch. 13, L. 1975; R.C.M. 1947, 11-2707(3), (4); </a:t>
            </a:r>
            <a:r>
              <a:rPr lang="en-US" sz="4800" b="1" dirty="0" err="1"/>
              <a:t>amd</a:t>
            </a:r>
            <a:r>
              <a:rPr lang="en-US" sz="4800" b="1" dirty="0"/>
              <a:t>. Sec. 2516, Ch. 56, L. 2009.</a:t>
            </a:r>
          </a:p>
        </p:txBody>
      </p:sp>
    </p:spTree>
    <p:extLst>
      <p:ext uri="{BB962C8B-B14F-4D97-AF65-F5344CB8AC3E}">
        <p14:creationId xmlns:p14="http://schemas.microsoft.com/office/powerpoint/2010/main" val="4023623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818CA-0857-0553-B43E-7CA362CD8B2E}"/>
              </a:ext>
            </a:extLst>
          </p:cNvPr>
          <p:cNvSpPr>
            <a:spLocks noGrp="1"/>
          </p:cNvSpPr>
          <p:nvPr>
            <p:ph type="title"/>
          </p:nvPr>
        </p:nvSpPr>
        <p:spPr/>
        <p:txBody>
          <a:bodyPr/>
          <a:lstStyle/>
          <a:p>
            <a:r>
              <a:rPr lang="en-US" dirty="0"/>
              <a:t>Appeals – Court of Record</a:t>
            </a:r>
          </a:p>
        </p:txBody>
      </p:sp>
      <p:sp>
        <p:nvSpPr>
          <p:cNvPr id="3" name="Content Placeholder 2">
            <a:extLst>
              <a:ext uri="{FF2B5EF4-FFF2-40B4-BE49-F238E27FC236}">
                <a16:creationId xmlns:a16="http://schemas.microsoft.com/office/drawing/2014/main" id="{D5D5C4AD-54EB-753B-0B8B-CD81A171E9F3}"/>
              </a:ext>
            </a:extLst>
          </p:cNvPr>
          <p:cNvSpPr>
            <a:spLocks noGrp="1"/>
          </p:cNvSpPr>
          <p:nvPr>
            <p:ph idx="1"/>
          </p:nvPr>
        </p:nvSpPr>
        <p:spPr/>
        <p:txBody>
          <a:bodyPr>
            <a:normAutofit fontScale="25000" lnSpcReduction="20000"/>
          </a:bodyPr>
          <a:lstStyle/>
          <a:p>
            <a:pPr algn="just"/>
            <a:r>
              <a:rPr lang="en-US" sz="5600" b="1" dirty="0"/>
              <a:t>76-2-327. Appeals from board to court of record. </a:t>
            </a:r>
            <a:r>
              <a:rPr lang="en-US" sz="5600" dirty="0"/>
              <a:t>(1) Any person or persons, jointly or severally, aggrieved by any decision of the board of adjustment or any taxpayer or any officer, department, board, or bureau of the municipality may present to a court of record a petition, duly verified, setting forth that the decision is illegal, in whole or in part, and specifying the grounds of the illegality. The petition must be presented to the court within 30 days after the filing of the decision in the office of the board.</a:t>
            </a:r>
          </a:p>
          <a:p>
            <a:pPr algn="just"/>
            <a:r>
              <a:rPr lang="en-US" sz="5600" dirty="0"/>
              <a:t>(2) Upon the presentation of the petition, the court may allow a writ of certiorari directed to the board of adjustment to review the decision of the board of adjustment and shall prescribe in the writ the time within which a return must be made and served upon the relator's attorney, which may not be less than 10 days and may be extended by the court. The allowance of the writ does not stay proceedings upon the decision appealed from, but the court may, on application, on notice to the board, and on due cause shown, grant a restraining order. The board of adjustment may not be required to return the original papers acted upon by it, but it is sufficient to return certified or sworn copies of the original papers or of portions of the original papers that may be called for by the writ. The return must concisely set forth other facts that may be pertinent and material to show the grounds of the decision appealed from and must be verified.</a:t>
            </a:r>
          </a:p>
          <a:p>
            <a:pPr algn="just"/>
            <a:r>
              <a:rPr lang="en-US" sz="5600" dirty="0"/>
              <a:t>(3) If, upon the hearing, it appears to the court that testimony is necessary for the proper disposition of the matter, it may take evidence or appoint a referee to take evidence that it may direct and report the evidence to the court with the referee's findings of fact and conclusions of law, which constitute a part of the proceedings upon which the determination of the court must be made.</a:t>
            </a:r>
          </a:p>
          <a:p>
            <a:pPr algn="just"/>
            <a:r>
              <a:rPr lang="en-US" sz="5600" dirty="0"/>
              <a:t>(4) The court may reverse or affirm, wholly or partly, or may modify the decision brought up for review.</a:t>
            </a:r>
          </a:p>
          <a:p>
            <a:pPr marL="0" indent="0" algn="just">
              <a:buNone/>
            </a:pPr>
            <a:endParaRPr lang="en-US" sz="1600" dirty="0"/>
          </a:p>
          <a:p>
            <a:pPr algn="just"/>
            <a:r>
              <a:rPr lang="en-US" sz="4800" b="1" dirty="0"/>
              <a:t>History: En. Sec. 7, Ch. 136, L. 1929; re-</a:t>
            </a:r>
            <a:r>
              <a:rPr lang="en-US" sz="4800" b="1" dirty="0" err="1"/>
              <a:t>en</a:t>
            </a:r>
            <a:r>
              <a:rPr lang="en-US" sz="4800" b="1" dirty="0"/>
              <a:t>. Sec. 5305.7, R.C.M. 1935; </a:t>
            </a:r>
            <a:r>
              <a:rPr lang="en-US" sz="4800" b="1" dirty="0" err="1"/>
              <a:t>amd</a:t>
            </a:r>
            <a:r>
              <a:rPr lang="en-US" sz="4800" b="1" dirty="0"/>
              <a:t>. Sec. 1, Ch. 13, L. 1975; R.C.M. 1947, 11-2707(8) thru (11); </a:t>
            </a:r>
            <a:r>
              <a:rPr lang="en-US" sz="4800" b="1" dirty="0" err="1"/>
              <a:t>amd</a:t>
            </a:r>
            <a:r>
              <a:rPr lang="en-US" sz="4800" b="1" dirty="0"/>
              <a:t>. Sec. 2517, Ch. 56, L. 2009.</a:t>
            </a:r>
          </a:p>
        </p:txBody>
      </p:sp>
    </p:spTree>
    <p:extLst>
      <p:ext uri="{BB962C8B-B14F-4D97-AF65-F5344CB8AC3E}">
        <p14:creationId xmlns:p14="http://schemas.microsoft.com/office/powerpoint/2010/main" val="4041333294"/>
      </p:ext>
    </p:extLst>
  </p:cSld>
  <p:clrMapOvr>
    <a:masterClrMapping/>
  </p:clrMapOvr>
</p:sld>
</file>

<file path=ppt/theme/theme1.xml><?xml version="1.0" encoding="utf-8"?>
<a:theme xmlns:a="http://schemas.openxmlformats.org/drawingml/2006/main" name="OneCommerce">
  <a:themeElements>
    <a:clrScheme name="One Commerce">
      <a:dk1>
        <a:srgbClr val="112F60"/>
      </a:dk1>
      <a:lt1>
        <a:srgbClr val="FFFFFF"/>
      </a:lt1>
      <a:dk2>
        <a:srgbClr val="F5A603"/>
      </a:dk2>
      <a:lt2>
        <a:srgbClr val="1C2F60"/>
      </a:lt2>
      <a:accent1>
        <a:srgbClr val="112F60"/>
      </a:accent1>
      <a:accent2>
        <a:srgbClr val="F5A603"/>
      </a:accent2>
      <a:accent3>
        <a:srgbClr val="4993D3"/>
      </a:accent3>
      <a:accent4>
        <a:srgbClr val="085B4B"/>
      </a:accent4>
      <a:accent5>
        <a:srgbClr val="000059"/>
      </a:accent5>
      <a:accent6>
        <a:srgbClr val="FFFFFF"/>
      </a:accent6>
      <a:hlink>
        <a:srgbClr val="4993D3"/>
      </a:hlink>
      <a:folHlink>
        <a:srgbClr val="F5A67D"/>
      </a:folHlink>
    </a:clrScheme>
    <a:fontScheme name="One-Commerc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neCommerce" id="{ED3678C0-4230-9446-A1C0-D293C6DDEEA3}" vid="{0A79FE22-075B-FB44-8954-9AA798668C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6D0ABC839E6EF4DA110A3C642F50769" ma:contentTypeVersion="12" ma:contentTypeDescription="Create a new document." ma:contentTypeScope="" ma:versionID="d5eeb40812ebddb677c04d1f75b101bf">
  <xsd:schema xmlns:xsd="http://www.w3.org/2001/XMLSchema" xmlns:xs="http://www.w3.org/2001/XMLSchema" xmlns:p="http://schemas.microsoft.com/office/2006/metadata/properties" xmlns:ns2="03747694-a535-4922-ac3d-59e6efda7473" xmlns:ns3="23d2df21-b4a1-4f4a-b00b-9fba7b04f843" targetNamespace="http://schemas.microsoft.com/office/2006/metadata/properties" ma:root="true" ma:fieldsID="b501622f6dc60f271b03dd7df4398d3e" ns2:_="" ns3:_="">
    <xsd:import namespace="03747694-a535-4922-ac3d-59e6efda7473"/>
    <xsd:import namespace="23d2df21-b4a1-4f4a-b00b-9fba7b04f84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747694-a535-4922-ac3d-59e6efda74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5ed7e3c-a509-4d5c-98b3-887d36f9efb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d2df21-b4a1-4f4a-b00b-9fba7b04f84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4f345b2-86d6-499a-a53d-6958246a5bab}" ma:internalName="TaxCatchAll" ma:showField="CatchAllData" ma:web="23d2df21-b4a1-4f4a-b00b-9fba7b04f8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d2df21-b4a1-4f4a-b00b-9fba7b04f843" xsi:nil="true"/>
    <lcf76f155ced4ddcb4097134ff3c332f xmlns="03747694-a535-4922-ac3d-59e6efda747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4C0FFE-B211-457F-90E9-C2BAC9504823}">
  <ds:schemaRefs>
    <ds:schemaRef ds:uri="http://schemas.microsoft.com/sharepoint/v3/contenttype/forms"/>
  </ds:schemaRefs>
</ds:datastoreItem>
</file>

<file path=customXml/itemProps2.xml><?xml version="1.0" encoding="utf-8"?>
<ds:datastoreItem xmlns:ds="http://schemas.openxmlformats.org/officeDocument/2006/customXml" ds:itemID="{E7A32357-17BC-43BD-9DEC-67B9744881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747694-a535-4922-ac3d-59e6efda7473"/>
    <ds:schemaRef ds:uri="23d2df21-b4a1-4f4a-b00b-9fba7b04f8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F03844-4C0D-4866-BB43-7D4EB3EFA1AC}">
  <ds:schemaRefs>
    <ds:schemaRef ds:uri="http://purl.org/dc/dcmitype/"/>
    <ds:schemaRef ds:uri="http://schemas.microsoft.com/office/2006/documentManagement/types"/>
    <ds:schemaRef ds:uri="http://www.w3.org/XML/1998/namespace"/>
    <ds:schemaRef ds:uri="http://schemas.microsoft.com/office/2006/metadata/properties"/>
    <ds:schemaRef ds:uri="http://purl.org/dc/terms/"/>
    <ds:schemaRef ds:uri="http://schemas.microsoft.com/office/infopath/2007/PartnerControls"/>
    <ds:schemaRef ds:uri="03747694-a535-4922-ac3d-59e6efda7473"/>
    <ds:schemaRef ds:uri="http://schemas.openxmlformats.org/package/2006/metadata/core-properties"/>
    <ds:schemaRef ds:uri="23d2df21-b4a1-4f4a-b00b-9fba7b04f84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OneCommerce</Template>
  <TotalTime>537</TotalTime>
  <Words>1859</Words>
  <Application>Microsoft Office PowerPoint</Application>
  <PresentationFormat>Widescreen</PresentationFormat>
  <Paragraphs>131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Helvetica</vt:lpstr>
      <vt:lpstr>Wingdings</vt:lpstr>
      <vt:lpstr>OneCommerce</vt:lpstr>
      <vt:lpstr>Municipal Planning Commission Training</vt:lpstr>
      <vt:lpstr>Planning Boards</vt:lpstr>
      <vt:lpstr>What is the Zoning Commission?</vt:lpstr>
      <vt:lpstr>Zoning Commission: Duties</vt:lpstr>
      <vt:lpstr>Board of Adjustment: Duties</vt:lpstr>
      <vt:lpstr>Board of Adjustment: Membership, Term, Vacancies</vt:lpstr>
      <vt:lpstr>Consolidated Land Use Boards</vt:lpstr>
      <vt:lpstr>Appeals – Board of Adjustment</vt:lpstr>
      <vt:lpstr>Appeals – Court of Record</vt:lpstr>
      <vt:lpstr>Montana Land Use Planning Act (MLUPA)</vt:lpstr>
      <vt:lpstr>Combined Boards</vt:lpstr>
      <vt:lpstr>Combined Boards</vt:lpstr>
      <vt:lpstr>Public Participation Plan</vt:lpstr>
      <vt:lpstr>New Appeal Process</vt:lpstr>
      <vt:lpstr>Annexation and Extension of Services</vt:lpstr>
      <vt:lpstr>Meetings: Roberts Rules of Order </vt:lpstr>
      <vt:lpstr>Best Practices</vt:lpstr>
      <vt:lpstr>Resources</vt:lpstr>
      <vt:lpstr>Resources, Continued</vt:lpstr>
      <vt:lpstr>Other Resources</vt:lpstr>
      <vt:lpstr>Keeping Up with Community MT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Phillips</dc:creator>
  <cp:lastModifiedBy>Arps, Dani</cp:lastModifiedBy>
  <cp:revision>26</cp:revision>
  <dcterms:created xsi:type="dcterms:W3CDTF">2024-04-01T15:07:45Z</dcterms:created>
  <dcterms:modified xsi:type="dcterms:W3CDTF">2025-12-09T15:20:39Z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0x010100B6D0ABC839E6EF4DA110A3C642F50769</vt:lpwstr>
  </property>
</Properties>
</file>